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notesMasterIdLst>
    <p:notesMasterId r:id="rId17"/>
  </p:notesMasterIdLst>
  <p:handoutMasterIdLst>
    <p:handoutMasterId r:id="rId18"/>
  </p:handoutMasterIdLst>
  <p:sldIdLst>
    <p:sldId id="256" r:id="rId2"/>
    <p:sldId id="272" r:id="rId3"/>
    <p:sldId id="273" r:id="rId4"/>
    <p:sldId id="274" r:id="rId5"/>
    <p:sldId id="275" r:id="rId6"/>
    <p:sldId id="276" r:id="rId7"/>
    <p:sldId id="278" r:id="rId8"/>
    <p:sldId id="279" r:id="rId9"/>
    <p:sldId id="277" r:id="rId10"/>
    <p:sldId id="280" r:id="rId11"/>
    <p:sldId id="281" r:id="rId12"/>
    <p:sldId id="282" r:id="rId13"/>
    <p:sldId id="284" r:id="rId14"/>
    <p:sldId id="283"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426924E-08B9-4E31-BD14-9B68E4068944}" v="2" dt="2021-09-15T20:16:30.36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6" d="100"/>
          <a:sy n="86" d="100"/>
        </p:scale>
        <p:origin x="654" y="90"/>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129" d="100"/>
          <a:sy n="129" d="100"/>
        </p:scale>
        <p:origin x="4056" y="19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gita Pudža" userId="51d7f0f2-c252-42a9-946c-7197b0d8529a" providerId="ADAL" clId="{D426924E-08B9-4E31-BD14-9B68E4068944}"/>
    <pc:docChg chg="undo custSel addSld delSld modSld">
      <pc:chgData name="Ligita Pudža" userId="51d7f0f2-c252-42a9-946c-7197b0d8529a" providerId="ADAL" clId="{D426924E-08B9-4E31-BD14-9B68E4068944}" dt="2021-09-15T20:43:39.744" v="311" actId="14100"/>
      <pc:docMkLst>
        <pc:docMk/>
      </pc:docMkLst>
      <pc:sldChg chg="addSp modSp add del mod">
        <pc:chgData name="Ligita Pudža" userId="51d7f0f2-c252-42a9-946c-7197b0d8529a" providerId="ADAL" clId="{D426924E-08B9-4E31-BD14-9B68E4068944}" dt="2021-09-15T20:20:41.186" v="187" actId="255"/>
        <pc:sldMkLst>
          <pc:docMk/>
          <pc:sldMk cId="49753104" sldId="256"/>
        </pc:sldMkLst>
        <pc:spChg chg="mod">
          <ac:chgData name="Ligita Pudža" userId="51d7f0f2-c252-42a9-946c-7197b0d8529a" providerId="ADAL" clId="{D426924E-08B9-4E31-BD14-9B68E4068944}" dt="2021-09-15T20:20:41.186" v="187" actId="255"/>
          <ac:spMkLst>
            <pc:docMk/>
            <pc:sldMk cId="49753104" sldId="256"/>
            <ac:spMk id="2" creationId="{E98B9747-A037-4830-841B-80A958E09B1E}"/>
          </ac:spMkLst>
        </pc:spChg>
        <pc:picChg chg="mod">
          <ac:chgData name="Ligita Pudža" userId="51d7f0f2-c252-42a9-946c-7197b0d8529a" providerId="ADAL" clId="{D426924E-08B9-4E31-BD14-9B68E4068944}" dt="2021-09-15T20:19:49.082" v="163" actId="14100"/>
          <ac:picMkLst>
            <pc:docMk/>
            <pc:sldMk cId="49753104" sldId="256"/>
            <ac:picMk id="4" creationId="{C88D7E1E-42AE-CD4D-8787-0C37BCE09A2E}"/>
          </ac:picMkLst>
        </pc:picChg>
        <pc:picChg chg="add mod">
          <ac:chgData name="Ligita Pudža" userId="51d7f0f2-c252-42a9-946c-7197b0d8529a" providerId="ADAL" clId="{D426924E-08B9-4E31-BD14-9B68E4068944}" dt="2021-09-15T20:19:55.463" v="182" actId="1037"/>
          <ac:picMkLst>
            <pc:docMk/>
            <pc:sldMk cId="49753104" sldId="256"/>
            <ac:picMk id="8" creationId="{59DFFADA-A825-4B9D-AA9E-D2EFA8F1D627}"/>
          </ac:picMkLst>
        </pc:picChg>
      </pc:sldChg>
      <pc:sldChg chg="addSp delSp modSp mod">
        <pc:chgData name="Ligita Pudža" userId="51d7f0f2-c252-42a9-946c-7197b0d8529a" providerId="ADAL" clId="{D426924E-08B9-4E31-BD14-9B68E4068944}" dt="2021-09-15T20:36:59.711" v="274" actId="255"/>
        <pc:sldMkLst>
          <pc:docMk/>
          <pc:sldMk cId="1595771829" sldId="271"/>
        </pc:sldMkLst>
        <pc:spChg chg="mod">
          <ac:chgData name="Ligita Pudža" userId="51d7f0f2-c252-42a9-946c-7197b0d8529a" providerId="ADAL" clId="{D426924E-08B9-4E31-BD14-9B68E4068944}" dt="2021-09-15T20:36:59.711" v="274" actId="255"/>
          <ac:spMkLst>
            <pc:docMk/>
            <pc:sldMk cId="1595771829" sldId="271"/>
            <ac:spMk id="2" creationId="{26ED752A-4BC6-4D1D-90FD-54B416A313AE}"/>
          </ac:spMkLst>
        </pc:spChg>
        <pc:spChg chg="add del">
          <ac:chgData name="Ligita Pudža" userId="51d7f0f2-c252-42a9-946c-7197b0d8529a" providerId="ADAL" clId="{D426924E-08B9-4E31-BD14-9B68E4068944}" dt="2021-09-15T20:33:38.498" v="250" actId="22"/>
          <ac:spMkLst>
            <pc:docMk/>
            <pc:sldMk cId="1595771829" sldId="271"/>
            <ac:spMk id="8" creationId="{D1BDD19B-52EF-4371-A894-E1E7C8714C9B}"/>
          </ac:spMkLst>
        </pc:spChg>
      </pc:sldChg>
      <pc:sldChg chg="modSp mod">
        <pc:chgData name="Ligita Pudža" userId="51d7f0f2-c252-42a9-946c-7197b0d8529a" providerId="ADAL" clId="{D426924E-08B9-4E31-BD14-9B68E4068944}" dt="2021-09-15T20:23:31.413" v="209" actId="179"/>
        <pc:sldMkLst>
          <pc:docMk/>
          <pc:sldMk cId="3106420823" sldId="272"/>
        </pc:sldMkLst>
        <pc:spChg chg="mod">
          <ac:chgData name="Ligita Pudža" userId="51d7f0f2-c252-42a9-946c-7197b0d8529a" providerId="ADAL" clId="{D426924E-08B9-4E31-BD14-9B68E4068944}" dt="2021-09-15T20:22:10.194" v="199"/>
          <ac:spMkLst>
            <pc:docMk/>
            <pc:sldMk cId="3106420823" sldId="272"/>
            <ac:spMk id="2" creationId="{F01763FE-773E-4180-B995-A061810A4B93}"/>
          </ac:spMkLst>
        </pc:spChg>
        <pc:spChg chg="mod">
          <ac:chgData name="Ligita Pudža" userId="51d7f0f2-c252-42a9-946c-7197b0d8529a" providerId="ADAL" clId="{D426924E-08B9-4E31-BD14-9B68E4068944}" dt="2021-09-15T20:23:31.413" v="209" actId="179"/>
          <ac:spMkLst>
            <pc:docMk/>
            <pc:sldMk cId="3106420823" sldId="272"/>
            <ac:spMk id="3" creationId="{FAEBD4C9-A224-433B-BA38-F5EE5FF01B1B}"/>
          </ac:spMkLst>
        </pc:spChg>
      </pc:sldChg>
      <pc:sldChg chg="modSp add mod">
        <pc:chgData name="Ligita Pudža" userId="51d7f0f2-c252-42a9-946c-7197b0d8529a" providerId="ADAL" clId="{D426924E-08B9-4E31-BD14-9B68E4068944}" dt="2021-09-15T20:37:36.149" v="275" actId="14100"/>
        <pc:sldMkLst>
          <pc:docMk/>
          <pc:sldMk cId="1598305018" sldId="273"/>
        </pc:sldMkLst>
        <pc:spChg chg="mod">
          <ac:chgData name="Ligita Pudža" userId="51d7f0f2-c252-42a9-946c-7197b0d8529a" providerId="ADAL" clId="{D426924E-08B9-4E31-BD14-9B68E4068944}" dt="2021-09-15T20:24:07.138" v="210"/>
          <ac:spMkLst>
            <pc:docMk/>
            <pc:sldMk cId="1598305018" sldId="273"/>
            <ac:spMk id="2" creationId="{F01763FE-773E-4180-B995-A061810A4B93}"/>
          </ac:spMkLst>
        </pc:spChg>
        <pc:spChg chg="mod">
          <ac:chgData name="Ligita Pudža" userId="51d7f0f2-c252-42a9-946c-7197b0d8529a" providerId="ADAL" clId="{D426924E-08B9-4E31-BD14-9B68E4068944}" dt="2021-09-15T20:37:36.149" v="275" actId="14100"/>
          <ac:spMkLst>
            <pc:docMk/>
            <pc:sldMk cId="1598305018" sldId="273"/>
            <ac:spMk id="3" creationId="{FAEBD4C9-A224-433B-BA38-F5EE5FF01B1B}"/>
          </ac:spMkLst>
        </pc:spChg>
      </pc:sldChg>
      <pc:sldChg chg="modSp add mod">
        <pc:chgData name="Ligita Pudža" userId="51d7f0f2-c252-42a9-946c-7197b0d8529a" providerId="ADAL" clId="{D426924E-08B9-4E31-BD14-9B68E4068944}" dt="2021-09-15T20:39:40.445" v="286" actId="123"/>
        <pc:sldMkLst>
          <pc:docMk/>
          <pc:sldMk cId="3056115515" sldId="274"/>
        </pc:sldMkLst>
        <pc:spChg chg="mod">
          <ac:chgData name="Ligita Pudža" userId="51d7f0f2-c252-42a9-946c-7197b0d8529a" providerId="ADAL" clId="{D426924E-08B9-4E31-BD14-9B68E4068944}" dt="2021-09-15T20:24:50.305" v="212"/>
          <ac:spMkLst>
            <pc:docMk/>
            <pc:sldMk cId="3056115515" sldId="274"/>
            <ac:spMk id="2" creationId="{F01763FE-773E-4180-B995-A061810A4B93}"/>
          </ac:spMkLst>
        </pc:spChg>
        <pc:spChg chg="mod">
          <ac:chgData name="Ligita Pudža" userId="51d7f0f2-c252-42a9-946c-7197b0d8529a" providerId="ADAL" clId="{D426924E-08B9-4E31-BD14-9B68E4068944}" dt="2021-09-15T20:39:40.445" v="286" actId="123"/>
          <ac:spMkLst>
            <pc:docMk/>
            <pc:sldMk cId="3056115515" sldId="274"/>
            <ac:spMk id="3" creationId="{FAEBD4C9-A224-433B-BA38-F5EE5FF01B1B}"/>
          </ac:spMkLst>
        </pc:spChg>
      </pc:sldChg>
      <pc:sldChg chg="modSp add mod">
        <pc:chgData name="Ligita Pudža" userId="51d7f0f2-c252-42a9-946c-7197b0d8529a" providerId="ADAL" clId="{D426924E-08B9-4E31-BD14-9B68E4068944}" dt="2021-09-15T20:39:54.110" v="288" actId="14100"/>
        <pc:sldMkLst>
          <pc:docMk/>
          <pc:sldMk cId="525344282" sldId="275"/>
        </pc:sldMkLst>
        <pc:spChg chg="mod">
          <ac:chgData name="Ligita Pudža" userId="51d7f0f2-c252-42a9-946c-7197b0d8529a" providerId="ADAL" clId="{D426924E-08B9-4E31-BD14-9B68E4068944}" dt="2021-09-15T20:25:58.120" v="221"/>
          <ac:spMkLst>
            <pc:docMk/>
            <pc:sldMk cId="525344282" sldId="275"/>
            <ac:spMk id="2" creationId="{F01763FE-773E-4180-B995-A061810A4B93}"/>
          </ac:spMkLst>
        </pc:spChg>
        <pc:spChg chg="mod">
          <ac:chgData name="Ligita Pudža" userId="51d7f0f2-c252-42a9-946c-7197b0d8529a" providerId="ADAL" clId="{D426924E-08B9-4E31-BD14-9B68E4068944}" dt="2021-09-15T20:39:54.110" v="288" actId="14100"/>
          <ac:spMkLst>
            <pc:docMk/>
            <pc:sldMk cId="525344282" sldId="275"/>
            <ac:spMk id="3" creationId="{FAEBD4C9-A224-433B-BA38-F5EE5FF01B1B}"/>
          </ac:spMkLst>
        </pc:spChg>
      </pc:sldChg>
      <pc:sldChg chg="modSp del mod">
        <pc:chgData name="Ligita Pudža" userId="51d7f0f2-c252-42a9-946c-7197b0d8529a" providerId="ADAL" clId="{D426924E-08B9-4E31-BD14-9B68E4068944}" dt="2021-09-15T20:20:49.255" v="188" actId="47"/>
        <pc:sldMkLst>
          <pc:docMk/>
          <pc:sldMk cId="842261366" sldId="275"/>
        </pc:sldMkLst>
        <pc:spChg chg="mod">
          <ac:chgData name="Ligita Pudža" userId="51d7f0f2-c252-42a9-946c-7197b0d8529a" providerId="ADAL" clId="{D426924E-08B9-4E31-BD14-9B68E4068944}" dt="2021-09-15T20:15:55.709" v="32" actId="20577"/>
          <ac:spMkLst>
            <pc:docMk/>
            <pc:sldMk cId="842261366" sldId="275"/>
            <ac:spMk id="2" creationId="{E98B9747-A037-4830-841B-80A958E09B1E}"/>
          </ac:spMkLst>
        </pc:spChg>
      </pc:sldChg>
      <pc:sldChg chg="modSp add mod">
        <pc:chgData name="Ligita Pudža" userId="51d7f0f2-c252-42a9-946c-7197b0d8529a" providerId="ADAL" clId="{D426924E-08B9-4E31-BD14-9B68E4068944}" dt="2021-09-15T20:41:26.113" v="298" actId="123"/>
        <pc:sldMkLst>
          <pc:docMk/>
          <pc:sldMk cId="3811460832" sldId="276"/>
        </pc:sldMkLst>
        <pc:spChg chg="mod">
          <ac:chgData name="Ligita Pudža" userId="51d7f0f2-c252-42a9-946c-7197b0d8529a" providerId="ADAL" clId="{D426924E-08B9-4E31-BD14-9B68E4068944}" dt="2021-09-15T20:26:31.912" v="224"/>
          <ac:spMkLst>
            <pc:docMk/>
            <pc:sldMk cId="3811460832" sldId="276"/>
            <ac:spMk id="2" creationId="{F01763FE-773E-4180-B995-A061810A4B93}"/>
          </ac:spMkLst>
        </pc:spChg>
        <pc:spChg chg="mod">
          <ac:chgData name="Ligita Pudža" userId="51d7f0f2-c252-42a9-946c-7197b0d8529a" providerId="ADAL" clId="{D426924E-08B9-4E31-BD14-9B68E4068944}" dt="2021-09-15T20:41:26.113" v="298" actId="123"/>
          <ac:spMkLst>
            <pc:docMk/>
            <pc:sldMk cId="3811460832" sldId="276"/>
            <ac:spMk id="3" creationId="{FAEBD4C9-A224-433B-BA38-F5EE5FF01B1B}"/>
          </ac:spMkLst>
        </pc:spChg>
      </pc:sldChg>
      <pc:sldChg chg="modSp add mod">
        <pc:chgData name="Ligita Pudža" userId="51d7f0f2-c252-42a9-946c-7197b0d8529a" providerId="ADAL" clId="{D426924E-08B9-4E31-BD14-9B68E4068944}" dt="2021-09-15T20:41:32.851" v="299" actId="14100"/>
        <pc:sldMkLst>
          <pc:docMk/>
          <pc:sldMk cId="1916437666" sldId="277"/>
        </pc:sldMkLst>
        <pc:spChg chg="mod">
          <ac:chgData name="Ligita Pudža" userId="51d7f0f2-c252-42a9-946c-7197b0d8529a" providerId="ADAL" clId="{D426924E-08B9-4E31-BD14-9B68E4068944}" dt="2021-09-15T20:28:45.987" v="233"/>
          <ac:spMkLst>
            <pc:docMk/>
            <pc:sldMk cId="1916437666" sldId="277"/>
            <ac:spMk id="2" creationId="{F01763FE-773E-4180-B995-A061810A4B93}"/>
          </ac:spMkLst>
        </pc:spChg>
        <pc:spChg chg="mod">
          <ac:chgData name="Ligita Pudža" userId="51d7f0f2-c252-42a9-946c-7197b0d8529a" providerId="ADAL" clId="{D426924E-08B9-4E31-BD14-9B68E4068944}" dt="2021-09-15T20:41:32.851" v="299" actId="14100"/>
          <ac:spMkLst>
            <pc:docMk/>
            <pc:sldMk cId="1916437666" sldId="277"/>
            <ac:spMk id="3" creationId="{FAEBD4C9-A224-433B-BA38-F5EE5FF01B1B}"/>
          </ac:spMkLst>
        </pc:spChg>
      </pc:sldChg>
      <pc:sldChg chg="modSp add mod">
        <pc:chgData name="Ligita Pudža" userId="51d7f0f2-c252-42a9-946c-7197b0d8529a" providerId="ADAL" clId="{D426924E-08B9-4E31-BD14-9B68E4068944}" dt="2021-09-15T20:39:27.388" v="284" actId="123"/>
        <pc:sldMkLst>
          <pc:docMk/>
          <pc:sldMk cId="883178212" sldId="278"/>
        </pc:sldMkLst>
        <pc:spChg chg="mod">
          <ac:chgData name="Ligita Pudža" userId="51d7f0f2-c252-42a9-946c-7197b0d8529a" providerId="ADAL" clId="{D426924E-08B9-4E31-BD14-9B68E4068944}" dt="2021-09-15T20:27:13.494" v="227"/>
          <ac:spMkLst>
            <pc:docMk/>
            <pc:sldMk cId="883178212" sldId="278"/>
            <ac:spMk id="2" creationId="{F01763FE-773E-4180-B995-A061810A4B93}"/>
          </ac:spMkLst>
        </pc:spChg>
        <pc:spChg chg="mod">
          <ac:chgData name="Ligita Pudža" userId="51d7f0f2-c252-42a9-946c-7197b0d8529a" providerId="ADAL" clId="{D426924E-08B9-4E31-BD14-9B68E4068944}" dt="2021-09-15T20:39:27.388" v="284" actId="123"/>
          <ac:spMkLst>
            <pc:docMk/>
            <pc:sldMk cId="883178212" sldId="278"/>
            <ac:spMk id="3" creationId="{FAEBD4C9-A224-433B-BA38-F5EE5FF01B1B}"/>
          </ac:spMkLst>
        </pc:spChg>
      </pc:sldChg>
      <pc:sldChg chg="modSp add mod">
        <pc:chgData name="Ligita Pudža" userId="51d7f0f2-c252-42a9-946c-7197b0d8529a" providerId="ADAL" clId="{D426924E-08B9-4E31-BD14-9B68E4068944}" dt="2021-09-15T20:41:21.157" v="297" actId="123"/>
        <pc:sldMkLst>
          <pc:docMk/>
          <pc:sldMk cId="2601077408" sldId="279"/>
        </pc:sldMkLst>
        <pc:spChg chg="mod">
          <ac:chgData name="Ligita Pudža" userId="51d7f0f2-c252-42a9-946c-7197b0d8529a" providerId="ADAL" clId="{D426924E-08B9-4E31-BD14-9B68E4068944}" dt="2021-09-15T20:28:03.106" v="230"/>
          <ac:spMkLst>
            <pc:docMk/>
            <pc:sldMk cId="2601077408" sldId="279"/>
            <ac:spMk id="2" creationId="{F01763FE-773E-4180-B995-A061810A4B93}"/>
          </ac:spMkLst>
        </pc:spChg>
        <pc:spChg chg="mod">
          <ac:chgData name="Ligita Pudža" userId="51d7f0f2-c252-42a9-946c-7197b0d8529a" providerId="ADAL" clId="{D426924E-08B9-4E31-BD14-9B68E4068944}" dt="2021-09-15T20:41:21.157" v="297" actId="123"/>
          <ac:spMkLst>
            <pc:docMk/>
            <pc:sldMk cId="2601077408" sldId="279"/>
            <ac:spMk id="3" creationId="{FAEBD4C9-A224-433B-BA38-F5EE5FF01B1B}"/>
          </ac:spMkLst>
        </pc:spChg>
      </pc:sldChg>
      <pc:sldChg chg="modSp add mod">
        <pc:chgData name="Ligita Pudža" userId="51d7f0f2-c252-42a9-946c-7197b0d8529a" providerId="ADAL" clId="{D426924E-08B9-4E31-BD14-9B68E4068944}" dt="2021-09-15T20:42:00.547" v="301" actId="123"/>
        <pc:sldMkLst>
          <pc:docMk/>
          <pc:sldMk cId="383431707" sldId="280"/>
        </pc:sldMkLst>
        <pc:spChg chg="mod">
          <ac:chgData name="Ligita Pudža" userId="51d7f0f2-c252-42a9-946c-7197b0d8529a" providerId="ADAL" clId="{D426924E-08B9-4E31-BD14-9B68E4068944}" dt="2021-09-15T20:29:34.572" v="236"/>
          <ac:spMkLst>
            <pc:docMk/>
            <pc:sldMk cId="383431707" sldId="280"/>
            <ac:spMk id="2" creationId="{F01763FE-773E-4180-B995-A061810A4B93}"/>
          </ac:spMkLst>
        </pc:spChg>
        <pc:spChg chg="mod">
          <ac:chgData name="Ligita Pudža" userId="51d7f0f2-c252-42a9-946c-7197b0d8529a" providerId="ADAL" clId="{D426924E-08B9-4E31-BD14-9B68E4068944}" dt="2021-09-15T20:42:00.547" v="301" actId="123"/>
          <ac:spMkLst>
            <pc:docMk/>
            <pc:sldMk cId="383431707" sldId="280"/>
            <ac:spMk id="3" creationId="{FAEBD4C9-A224-433B-BA38-F5EE5FF01B1B}"/>
          </ac:spMkLst>
        </pc:spChg>
      </pc:sldChg>
      <pc:sldChg chg="modSp add mod">
        <pc:chgData name="Ligita Pudža" userId="51d7f0f2-c252-42a9-946c-7197b0d8529a" providerId="ADAL" clId="{D426924E-08B9-4E31-BD14-9B68E4068944}" dt="2021-09-15T20:42:46.491" v="304" actId="14100"/>
        <pc:sldMkLst>
          <pc:docMk/>
          <pc:sldMk cId="1002647081" sldId="281"/>
        </pc:sldMkLst>
        <pc:spChg chg="mod">
          <ac:chgData name="Ligita Pudža" userId="51d7f0f2-c252-42a9-946c-7197b0d8529a" providerId="ADAL" clId="{D426924E-08B9-4E31-BD14-9B68E4068944}" dt="2021-09-15T20:30:35.963" v="239"/>
          <ac:spMkLst>
            <pc:docMk/>
            <pc:sldMk cId="1002647081" sldId="281"/>
            <ac:spMk id="2" creationId="{F01763FE-773E-4180-B995-A061810A4B93}"/>
          </ac:spMkLst>
        </pc:spChg>
        <pc:spChg chg="mod">
          <ac:chgData name="Ligita Pudža" userId="51d7f0f2-c252-42a9-946c-7197b0d8529a" providerId="ADAL" clId="{D426924E-08B9-4E31-BD14-9B68E4068944}" dt="2021-09-15T20:42:46.491" v="304" actId="14100"/>
          <ac:spMkLst>
            <pc:docMk/>
            <pc:sldMk cId="1002647081" sldId="281"/>
            <ac:spMk id="3" creationId="{FAEBD4C9-A224-433B-BA38-F5EE5FF01B1B}"/>
          </ac:spMkLst>
        </pc:spChg>
      </pc:sldChg>
      <pc:sldChg chg="modSp add mod">
        <pc:chgData name="Ligita Pudža" userId="51d7f0f2-c252-42a9-946c-7197b0d8529a" providerId="ADAL" clId="{D426924E-08B9-4E31-BD14-9B68E4068944}" dt="2021-09-15T20:43:03.477" v="308" actId="20577"/>
        <pc:sldMkLst>
          <pc:docMk/>
          <pc:sldMk cId="1036049726" sldId="282"/>
        </pc:sldMkLst>
        <pc:spChg chg="mod">
          <ac:chgData name="Ligita Pudža" userId="51d7f0f2-c252-42a9-946c-7197b0d8529a" providerId="ADAL" clId="{D426924E-08B9-4E31-BD14-9B68E4068944}" dt="2021-09-15T20:31:13.449" v="241"/>
          <ac:spMkLst>
            <pc:docMk/>
            <pc:sldMk cId="1036049726" sldId="282"/>
            <ac:spMk id="2" creationId="{F01763FE-773E-4180-B995-A061810A4B93}"/>
          </ac:spMkLst>
        </pc:spChg>
        <pc:spChg chg="mod">
          <ac:chgData name="Ligita Pudža" userId="51d7f0f2-c252-42a9-946c-7197b0d8529a" providerId="ADAL" clId="{D426924E-08B9-4E31-BD14-9B68E4068944}" dt="2021-09-15T20:43:03.477" v="308" actId="20577"/>
          <ac:spMkLst>
            <pc:docMk/>
            <pc:sldMk cId="1036049726" sldId="282"/>
            <ac:spMk id="3" creationId="{FAEBD4C9-A224-433B-BA38-F5EE5FF01B1B}"/>
          </ac:spMkLst>
        </pc:spChg>
      </pc:sldChg>
      <pc:sldChg chg="modSp add mod">
        <pc:chgData name="Ligita Pudža" userId="51d7f0f2-c252-42a9-946c-7197b0d8529a" providerId="ADAL" clId="{D426924E-08B9-4E31-BD14-9B68E4068944}" dt="2021-09-15T20:43:39.744" v="311" actId="14100"/>
        <pc:sldMkLst>
          <pc:docMk/>
          <pc:sldMk cId="2481185603" sldId="283"/>
        </pc:sldMkLst>
        <pc:spChg chg="mod">
          <ac:chgData name="Ligita Pudža" userId="51d7f0f2-c252-42a9-946c-7197b0d8529a" providerId="ADAL" clId="{D426924E-08B9-4E31-BD14-9B68E4068944}" dt="2021-09-15T20:32:41.047" v="247"/>
          <ac:spMkLst>
            <pc:docMk/>
            <pc:sldMk cId="2481185603" sldId="283"/>
            <ac:spMk id="2" creationId="{F01763FE-773E-4180-B995-A061810A4B93}"/>
          </ac:spMkLst>
        </pc:spChg>
        <pc:spChg chg="mod">
          <ac:chgData name="Ligita Pudža" userId="51d7f0f2-c252-42a9-946c-7197b0d8529a" providerId="ADAL" clId="{D426924E-08B9-4E31-BD14-9B68E4068944}" dt="2021-09-15T20:43:39.744" v="311" actId="14100"/>
          <ac:spMkLst>
            <pc:docMk/>
            <pc:sldMk cId="2481185603" sldId="283"/>
            <ac:spMk id="3" creationId="{FAEBD4C9-A224-433B-BA38-F5EE5FF01B1B}"/>
          </ac:spMkLst>
        </pc:spChg>
      </pc:sldChg>
      <pc:sldChg chg="modSp add mod">
        <pc:chgData name="Ligita Pudža" userId="51d7f0f2-c252-42a9-946c-7197b0d8529a" providerId="ADAL" clId="{D426924E-08B9-4E31-BD14-9B68E4068944}" dt="2021-09-15T20:43:30.631" v="310" actId="123"/>
        <pc:sldMkLst>
          <pc:docMk/>
          <pc:sldMk cId="3515181607" sldId="284"/>
        </pc:sldMkLst>
        <pc:spChg chg="mod">
          <ac:chgData name="Ligita Pudža" userId="51d7f0f2-c252-42a9-946c-7197b0d8529a" providerId="ADAL" clId="{D426924E-08B9-4E31-BD14-9B68E4068944}" dt="2021-09-15T20:31:59.592" v="244"/>
          <ac:spMkLst>
            <pc:docMk/>
            <pc:sldMk cId="3515181607" sldId="284"/>
            <ac:spMk id="2" creationId="{F01763FE-773E-4180-B995-A061810A4B93}"/>
          </ac:spMkLst>
        </pc:spChg>
        <pc:spChg chg="mod">
          <ac:chgData name="Ligita Pudža" userId="51d7f0f2-c252-42a9-946c-7197b0d8529a" providerId="ADAL" clId="{D426924E-08B9-4E31-BD14-9B68E4068944}" dt="2021-09-15T20:43:30.631" v="310" actId="123"/>
          <ac:spMkLst>
            <pc:docMk/>
            <pc:sldMk cId="3515181607" sldId="284"/>
            <ac:spMk id="3" creationId="{FAEBD4C9-A224-433B-BA38-F5EE5FF01B1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D108017-4F48-6142-A3BC-4F65C0DD2D7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e Placeholder 2">
            <a:extLst>
              <a:ext uri="{FF2B5EF4-FFF2-40B4-BE49-F238E27FC236}">
                <a16:creationId xmlns:a16="http://schemas.microsoft.com/office/drawing/2014/main" id="{3E94DC53-D498-E942-83B2-5A9C308885F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E411EEC-D407-DF40-93DB-29884BC1F62E}" type="datetimeFigureOut">
              <a:rPr lang="lv-LV" smtClean="0"/>
              <a:t>15.09.2021</a:t>
            </a:fld>
            <a:endParaRPr lang="lv-LV"/>
          </a:p>
        </p:txBody>
      </p:sp>
      <p:sp>
        <p:nvSpPr>
          <p:cNvPr id="4" name="Footer Placeholder 3">
            <a:extLst>
              <a:ext uri="{FF2B5EF4-FFF2-40B4-BE49-F238E27FC236}">
                <a16:creationId xmlns:a16="http://schemas.microsoft.com/office/drawing/2014/main" id="{6B4028ED-6825-3945-A06D-45E65948ECB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5" name="Slide Number Placeholder 4">
            <a:extLst>
              <a:ext uri="{FF2B5EF4-FFF2-40B4-BE49-F238E27FC236}">
                <a16:creationId xmlns:a16="http://schemas.microsoft.com/office/drawing/2014/main" id="{45664C6A-3F8D-244D-941E-63521D05776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F659D4B-71DD-0E4C-8A11-F579EA30D1E0}" type="slidenum">
              <a:rPr lang="lv-LV" smtClean="0"/>
              <a:t>‹#›</a:t>
            </a:fld>
            <a:endParaRPr lang="lv-LV"/>
          </a:p>
        </p:txBody>
      </p:sp>
    </p:spTree>
    <p:extLst>
      <p:ext uri="{BB962C8B-B14F-4D97-AF65-F5344CB8AC3E}">
        <p14:creationId xmlns:p14="http://schemas.microsoft.com/office/powerpoint/2010/main" val="6815868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683D62-DF9C-1541-9A7E-4BA5F59CE94B}" type="datetimeFigureOut">
              <a:rPr lang="lv-LV" smtClean="0"/>
              <a:t>15.09.2021</a:t>
            </a:fld>
            <a:endParaRPr lang="lv-LV"/>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lv-LV"/>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410F8C-327E-CF40-A633-1F5FB78C288F}" type="slidenum">
              <a:rPr lang="lv-LV" smtClean="0"/>
              <a:t>‹#›</a:t>
            </a:fld>
            <a:endParaRPr lang="lv-LV"/>
          </a:p>
        </p:txBody>
      </p:sp>
    </p:spTree>
    <p:extLst>
      <p:ext uri="{BB962C8B-B14F-4D97-AF65-F5344CB8AC3E}">
        <p14:creationId xmlns:p14="http://schemas.microsoft.com/office/powerpoint/2010/main" val="1931672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F5F5F5"/>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527495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4106333"/>
            <a:ext cx="10394708" cy="588846"/>
          </a:xfrm>
          <a:prstGeom prst="rect">
            <a:avLst/>
          </a:prstGeo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5801" y="685799"/>
            <a:ext cx="10392513" cy="3194903"/>
          </a:xfrm>
          <a:prstGeom prst="rect">
            <a:avLst/>
          </a:prstGeom>
          <a:ln w="57150" cmpd="thinThick">
            <a:solidFill>
              <a:schemeClr val="bg1">
                <a:lumMod val="50000"/>
              </a:schemeClr>
            </a:solidFill>
            <a:miter lim="800000"/>
          </a:ln>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780" y="4702923"/>
            <a:ext cx="10394728" cy="682472"/>
          </a:xfrm>
          <a:prstGeom prst="rect">
            <a:avLst/>
          </a:prstGeom>
        </p:spPr>
        <p:txBody>
          <a:bodyPr anchor="t"/>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98083" y="5757334"/>
            <a:ext cx="3784600" cy="498470"/>
          </a:xfrm>
          <a:prstGeom prst="rect">
            <a:avLst/>
          </a:prstGeom>
        </p:spPr>
        <p:txBody>
          <a:bodyPr/>
          <a:lstStyle/>
          <a:p>
            <a:fld id="{49167E9B-2430-4AEB-A155-EBF54AA0CF53}" type="datetimeFigureOut">
              <a:rPr lang="lv-LV" smtClean="0"/>
              <a:t>15.09.2021</a:t>
            </a:fld>
            <a:endParaRPr lang="lv-LV"/>
          </a:p>
        </p:txBody>
      </p:sp>
      <p:sp>
        <p:nvSpPr>
          <p:cNvPr id="6" name="Footer Placeholder 5"/>
          <p:cNvSpPr>
            <a:spLocks noGrp="1"/>
          </p:cNvSpPr>
          <p:nvPr>
            <p:ph type="ftr" sz="quarter" idx="11"/>
          </p:nvPr>
        </p:nvSpPr>
        <p:spPr>
          <a:xfrm>
            <a:off x="685801" y="5757334"/>
            <a:ext cx="5499719" cy="498470"/>
          </a:xfrm>
          <a:prstGeom prst="rect">
            <a:avLst/>
          </a:prstGeom>
        </p:spPr>
        <p:txBody>
          <a:bodyPr/>
          <a:lstStyle/>
          <a:p>
            <a:endParaRPr lang="lv-LV"/>
          </a:p>
        </p:txBody>
      </p:sp>
      <p:sp>
        <p:nvSpPr>
          <p:cNvPr id="7" name="Slide Number Placeholder 6"/>
          <p:cNvSpPr>
            <a:spLocks noGrp="1"/>
          </p:cNvSpPr>
          <p:nvPr>
            <p:ph type="sldNum" sz="quarter" idx="12"/>
          </p:nvPr>
        </p:nvSpPr>
        <p:spPr>
          <a:xfrm>
            <a:off x="6287121" y="5757334"/>
            <a:ext cx="907186" cy="498470"/>
          </a:xfrm>
          <a:prstGeom prst="rect">
            <a:avLst/>
          </a:prstGeom>
        </p:spPr>
        <p:txBody>
          <a:bodyPr/>
          <a:lstStyle/>
          <a:p>
            <a:fld id="{1568D2BA-4243-4899-9557-C5A8856FF4A4}" type="slidenum">
              <a:rPr lang="lv-LV" smtClean="0"/>
              <a:t>‹#›</a:t>
            </a:fld>
            <a:endParaRPr lang="lv-LV"/>
          </a:p>
        </p:txBody>
      </p:sp>
    </p:spTree>
    <p:extLst>
      <p:ext uri="{BB962C8B-B14F-4D97-AF65-F5344CB8AC3E}">
        <p14:creationId xmlns:p14="http://schemas.microsoft.com/office/powerpoint/2010/main" val="731712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0"/>
            <a:ext cx="10396902" cy="3194903"/>
          </a:xfrm>
          <a:prstGeom prst="rect">
            <a:avLst/>
          </a:prstGeom>
        </p:spPr>
        <p:txBody>
          <a:bodyPr anchor="ctr">
            <a:normAutofit/>
          </a:bodyPr>
          <a:lstStyle>
            <a:lvl1pPr algn="ctr">
              <a:defRPr sz="4800"/>
            </a:lvl1pPr>
          </a:lstStyle>
          <a:p>
            <a:r>
              <a:rPr lang="en-US"/>
              <a:t>Click to edit Master title style</a:t>
            </a:r>
            <a:endParaRPr lang="en-US" dirty="0"/>
          </a:p>
        </p:txBody>
      </p:sp>
      <p:sp>
        <p:nvSpPr>
          <p:cNvPr id="4" name="Text Placeholder 3"/>
          <p:cNvSpPr>
            <a:spLocks noGrp="1"/>
          </p:cNvSpPr>
          <p:nvPr>
            <p:ph type="body" sz="half" idx="2"/>
          </p:nvPr>
        </p:nvSpPr>
        <p:spPr>
          <a:xfrm>
            <a:off x="685779" y="4106333"/>
            <a:ext cx="10394729" cy="1273606"/>
          </a:xfrm>
          <a:prstGeom prst="rect">
            <a:avLst/>
          </a:prstGeom>
        </p:spPr>
        <p:txBody>
          <a:bodyPr anchor="ct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98083" y="5757334"/>
            <a:ext cx="3784600" cy="498470"/>
          </a:xfrm>
          <a:prstGeom prst="rect">
            <a:avLst/>
          </a:prstGeom>
        </p:spPr>
        <p:txBody>
          <a:bodyPr/>
          <a:lstStyle/>
          <a:p>
            <a:fld id="{49167E9B-2430-4AEB-A155-EBF54AA0CF53}" type="datetimeFigureOut">
              <a:rPr lang="lv-LV" smtClean="0"/>
              <a:t>15.09.2021</a:t>
            </a:fld>
            <a:endParaRPr lang="lv-LV"/>
          </a:p>
        </p:txBody>
      </p:sp>
      <p:sp>
        <p:nvSpPr>
          <p:cNvPr id="6" name="Footer Placeholder 5"/>
          <p:cNvSpPr>
            <a:spLocks noGrp="1"/>
          </p:cNvSpPr>
          <p:nvPr>
            <p:ph type="ftr" sz="quarter" idx="11"/>
          </p:nvPr>
        </p:nvSpPr>
        <p:spPr>
          <a:xfrm>
            <a:off x="685801" y="5757334"/>
            <a:ext cx="5499719" cy="498470"/>
          </a:xfrm>
          <a:prstGeom prst="rect">
            <a:avLst/>
          </a:prstGeom>
        </p:spPr>
        <p:txBody>
          <a:bodyPr/>
          <a:lstStyle/>
          <a:p>
            <a:endParaRPr lang="lv-LV"/>
          </a:p>
        </p:txBody>
      </p:sp>
      <p:sp>
        <p:nvSpPr>
          <p:cNvPr id="7" name="Slide Number Placeholder 6"/>
          <p:cNvSpPr>
            <a:spLocks noGrp="1"/>
          </p:cNvSpPr>
          <p:nvPr>
            <p:ph type="sldNum" sz="quarter" idx="12"/>
          </p:nvPr>
        </p:nvSpPr>
        <p:spPr>
          <a:xfrm>
            <a:off x="6287121" y="5757334"/>
            <a:ext cx="907186" cy="498470"/>
          </a:xfrm>
          <a:prstGeom prst="rect">
            <a:avLst/>
          </a:prstGeom>
        </p:spPr>
        <p:txBody>
          <a:bodyPr/>
          <a:lstStyle/>
          <a:p>
            <a:fld id="{1568D2BA-4243-4899-9557-C5A8856FF4A4}" type="slidenum">
              <a:rPr lang="lv-LV" smtClean="0"/>
              <a:t>‹#›</a:t>
            </a:fld>
            <a:endParaRPr lang="lv-LV"/>
          </a:p>
        </p:txBody>
      </p:sp>
    </p:spTree>
    <p:extLst>
      <p:ext uri="{BB962C8B-B14F-4D97-AF65-F5344CB8AC3E}">
        <p14:creationId xmlns:p14="http://schemas.microsoft.com/office/powerpoint/2010/main" val="6536784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1732" y="685800"/>
            <a:ext cx="9525020" cy="2916704"/>
          </a:xfrm>
          <a:prstGeom prst="rect">
            <a:avLst/>
          </a:prstGeom>
        </p:spPr>
        <p:txBody>
          <a:bodyPr anchor="ctr">
            <a:normAutofit/>
          </a:bodyPr>
          <a:lstStyle>
            <a:lvl1pPr algn="ctr">
              <a:defRPr sz="4800"/>
            </a:lvl1pPr>
          </a:lstStyle>
          <a:p>
            <a:r>
              <a:rPr lang="en-US"/>
              <a:t>Click to edit Master title style</a:t>
            </a:r>
            <a:endParaRPr lang="en-US" dirty="0"/>
          </a:p>
        </p:txBody>
      </p:sp>
      <p:sp>
        <p:nvSpPr>
          <p:cNvPr id="12" name="Text Placeholder 3"/>
          <p:cNvSpPr>
            <a:spLocks noGrp="1"/>
          </p:cNvSpPr>
          <p:nvPr>
            <p:ph type="body" sz="half" idx="13"/>
          </p:nvPr>
        </p:nvSpPr>
        <p:spPr>
          <a:xfrm>
            <a:off x="1550264" y="3610032"/>
            <a:ext cx="8667956" cy="377768"/>
          </a:xfrm>
          <a:prstGeom prst="rect">
            <a:avLst/>
          </a:prstGeom>
        </p:spPr>
        <p:txBody>
          <a:bodyPr anchor="t">
            <a:normAutofit/>
          </a:bodyPr>
          <a:lstStyle>
            <a:lvl1pPr marL="0" indent="0" algn="r">
              <a:buNone/>
              <a:defRPr sz="1400">
                <a:solidFill>
                  <a:schemeClr val="tx1">
                    <a:lumMod val="50000"/>
                    <a:lumOff val="5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5801" y="4106334"/>
            <a:ext cx="10396882" cy="1268252"/>
          </a:xfrm>
          <a:prstGeom prst="rect">
            <a:avLst/>
          </a:prstGeom>
        </p:spPr>
        <p:txBody>
          <a:bodyPr anchor="ct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98083" y="5757334"/>
            <a:ext cx="3784600" cy="498470"/>
          </a:xfrm>
          <a:prstGeom prst="rect">
            <a:avLst/>
          </a:prstGeom>
        </p:spPr>
        <p:txBody>
          <a:bodyPr/>
          <a:lstStyle/>
          <a:p>
            <a:fld id="{49167E9B-2430-4AEB-A155-EBF54AA0CF53}" type="datetimeFigureOut">
              <a:rPr lang="lv-LV" smtClean="0"/>
              <a:t>15.09.2021</a:t>
            </a:fld>
            <a:endParaRPr lang="lv-LV"/>
          </a:p>
        </p:txBody>
      </p:sp>
      <p:sp>
        <p:nvSpPr>
          <p:cNvPr id="6" name="Footer Placeholder 5"/>
          <p:cNvSpPr>
            <a:spLocks noGrp="1"/>
          </p:cNvSpPr>
          <p:nvPr>
            <p:ph type="ftr" sz="quarter" idx="11"/>
          </p:nvPr>
        </p:nvSpPr>
        <p:spPr>
          <a:xfrm>
            <a:off x="685801" y="5757334"/>
            <a:ext cx="5499719" cy="498470"/>
          </a:xfrm>
          <a:prstGeom prst="rect">
            <a:avLst/>
          </a:prstGeom>
        </p:spPr>
        <p:txBody>
          <a:bodyPr/>
          <a:lstStyle/>
          <a:p>
            <a:endParaRPr lang="lv-LV"/>
          </a:p>
        </p:txBody>
      </p:sp>
      <p:sp>
        <p:nvSpPr>
          <p:cNvPr id="7" name="Slide Number Placeholder 6"/>
          <p:cNvSpPr>
            <a:spLocks noGrp="1"/>
          </p:cNvSpPr>
          <p:nvPr>
            <p:ph type="sldNum" sz="quarter" idx="12"/>
          </p:nvPr>
        </p:nvSpPr>
        <p:spPr>
          <a:xfrm>
            <a:off x="6287121" y="5757334"/>
            <a:ext cx="907186" cy="498470"/>
          </a:xfrm>
          <a:prstGeom prst="rect">
            <a:avLst/>
          </a:prstGeom>
        </p:spPr>
        <p:txBody>
          <a:bodyPr/>
          <a:lstStyle/>
          <a:p>
            <a:fld id="{1568D2BA-4243-4899-9557-C5A8856FF4A4}" type="slidenum">
              <a:rPr lang="lv-LV" smtClean="0"/>
              <a:t>‹#›</a:t>
            </a:fld>
            <a:endParaRPr lang="lv-LV"/>
          </a:p>
        </p:txBody>
      </p:sp>
      <p:sp>
        <p:nvSpPr>
          <p:cNvPr id="13" name="TextBox 12"/>
          <p:cNvSpPr txBox="1"/>
          <p:nvPr/>
        </p:nvSpPr>
        <p:spPr>
          <a:xfrm>
            <a:off x="685801" y="89262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473083" y="292282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4121747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5800" y="1723854"/>
            <a:ext cx="10394707" cy="2511835"/>
          </a:xfrm>
          <a:prstGeom prst="rect">
            <a:avLst/>
          </a:prstGeom>
        </p:spPr>
        <p:txBody>
          <a:bodyPr anchor="b">
            <a:normAutofit/>
          </a:bodyPr>
          <a:lstStyle>
            <a:lvl1pPr algn="l">
              <a:defRPr sz="4800"/>
            </a:lvl1pPr>
          </a:lstStyle>
          <a:p>
            <a:r>
              <a:rPr lang="en-US"/>
              <a:t>Click to edit Master title style</a:t>
            </a:r>
            <a:endParaRPr lang="en-US" dirty="0"/>
          </a:p>
        </p:txBody>
      </p:sp>
      <p:sp>
        <p:nvSpPr>
          <p:cNvPr id="4" name="Text Placeholder 3"/>
          <p:cNvSpPr>
            <a:spLocks noGrp="1"/>
          </p:cNvSpPr>
          <p:nvPr>
            <p:ph type="body" sz="half" idx="2"/>
          </p:nvPr>
        </p:nvSpPr>
        <p:spPr>
          <a:xfrm>
            <a:off x="685800" y="4247468"/>
            <a:ext cx="10394707" cy="1140644"/>
          </a:xfrm>
          <a:prstGeom prst="rect">
            <a:avLst/>
          </a:prstGeom>
        </p:spPr>
        <p:txBody>
          <a:bodyPr anchor="t">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98083" y="5757334"/>
            <a:ext cx="3784600" cy="498470"/>
          </a:xfrm>
          <a:prstGeom prst="rect">
            <a:avLst/>
          </a:prstGeom>
        </p:spPr>
        <p:txBody>
          <a:bodyPr/>
          <a:lstStyle/>
          <a:p>
            <a:fld id="{49167E9B-2430-4AEB-A155-EBF54AA0CF53}" type="datetimeFigureOut">
              <a:rPr lang="lv-LV" smtClean="0"/>
              <a:t>15.09.2021</a:t>
            </a:fld>
            <a:endParaRPr lang="lv-LV"/>
          </a:p>
        </p:txBody>
      </p:sp>
      <p:sp>
        <p:nvSpPr>
          <p:cNvPr id="6" name="Footer Placeholder 5"/>
          <p:cNvSpPr>
            <a:spLocks noGrp="1"/>
          </p:cNvSpPr>
          <p:nvPr>
            <p:ph type="ftr" sz="quarter" idx="11"/>
          </p:nvPr>
        </p:nvSpPr>
        <p:spPr>
          <a:xfrm>
            <a:off x="685801" y="5757334"/>
            <a:ext cx="5499719" cy="498470"/>
          </a:xfrm>
          <a:prstGeom prst="rect">
            <a:avLst/>
          </a:prstGeom>
        </p:spPr>
        <p:txBody>
          <a:bodyPr/>
          <a:lstStyle/>
          <a:p>
            <a:endParaRPr lang="lv-LV"/>
          </a:p>
        </p:txBody>
      </p:sp>
      <p:sp>
        <p:nvSpPr>
          <p:cNvPr id="7" name="Slide Number Placeholder 6"/>
          <p:cNvSpPr>
            <a:spLocks noGrp="1"/>
          </p:cNvSpPr>
          <p:nvPr>
            <p:ph type="sldNum" sz="quarter" idx="12"/>
          </p:nvPr>
        </p:nvSpPr>
        <p:spPr>
          <a:xfrm>
            <a:off x="6287121" y="5757334"/>
            <a:ext cx="907186" cy="498470"/>
          </a:xfrm>
          <a:prstGeom prst="rect">
            <a:avLst/>
          </a:prstGeom>
        </p:spPr>
        <p:txBody>
          <a:bodyPr/>
          <a:lstStyle/>
          <a:p>
            <a:fld id="{1568D2BA-4243-4899-9557-C5A8856FF4A4}" type="slidenum">
              <a:rPr lang="lv-LV" smtClean="0"/>
              <a:t>‹#›</a:t>
            </a:fld>
            <a:endParaRPr lang="lv-LV"/>
          </a:p>
        </p:txBody>
      </p:sp>
    </p:spTree>
    <p:extLst>
      <p:ext uri="{BB962C8B-B14F-4D97-AF65-F5344CB8AC3E}">
        <p14:creationId xmlns:p14="http://schemas.microsoft.com/office/powerpoint/2010/main" val="26655688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685802" y="685800"/>
            <a:ext cx="10394706" cy="1151965"/>
          </a:xfrm>
          <a:prstGeom prst="rect">
            <a:avLst/>
          </a:prstGeom>
        </p:spPr>
        <p:txBody>
          <a:bodyPr/>
          <a:lstStyle>
            <a:lvl1pPr algn="ctr">
              <a:defRPr/>
            </a:lvl1pPr>
          </a:lstStyle>
          <a:p>
            <a:r>
              <a:rPr lang="en-US"/>
              <a:t>Click to edit Master title style</a:t>
            </a:r>
            <a:endParaRPr lang="en-US" dirty="0"/>
          </a:p>
        </p:txBody>
      </p:sp>
      <p:sp>
        <p:nvSpPr>
          <p:cNvPr id="7" name="Text Placeholder 2"/>
          <p:cNvSpPr>
            <a:spLocks noGrp="1"/>
          </p:cNvSpPr>
          <p:nvPr>
            <p:ph type="body" idx="1"/>
          </p:nvPr>
        </p:nvSpPr>
        <p:spPr>
          <a:xfrm>
            <a:off x="685802" y="2063395"/>
            <a:ext cx="3310128" cy="576262"/>
          </a:xfrm>
          <a:prstGeom prst="rect">
            <a:avLst/>
          </a:prstGeom>
        </p:spPr>
        <p:txBody>
          <a:bodyPr anchor="b">
            <a:noAutofit/>
          </a:bodyPr>
          <a:lstStyle>
            <a:lvl1pPr marL="0" indent="0" algn="ctr">
              <a:lnSpc>
                <a:spcPct val="90000"/>
              </a:lnSpc>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802" y="2639658"/>
            <a:ext cx="3310128" cy="2734928"/>
          </a:xfrm>
          <a:prstGeom prst="rect">
            <a:avLst/>
          </a:prstGeo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234622" y="2063395"/>
            <a:ext cx="3310128" cy="576262"/>
          </a:xfrm>
          <a:prstGeom prst="rect">
            <a:avLst/>
          </a:prstGeom>
        </p:spPr>
        <p:txBody>
          <a:bodyPr anchor="b">
            <a:noAutofit/>
          </a:bodyPr>
          <a:lstStyle>
            <a:lvl1pPr marL="0" indent="0" algn="ctr">
              <a:lnSpc>
                <a:spcPct val="90000"/>
              </a:lnSpc>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234621" y="2639658"/>
            <a:ext cx="3310128" cy="2734928"/>
          </a:xfrm>
          <a:prstGeom prst="rect">
            <a:avLst/>
          </a:prstGeo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770380" y="2063395"/>
            <a:ext cx="3310128" cy="576262"/>
          </a:xfrm>
          <a:prstGeom prst="rect">
            <a:avLst/>
          </a:prstGeom>
        </p:spPr>
        <p:txBody>
          <a:bodyPr anchor="b">
            <a:noAutofit/>
          </a:bodyPr>
          <a:lstStyle>
            <a:lvl1pPr marL="0" indent="0" algn="ctr">
              <a:lnSpc>
                <a:spcPct val="90000"/>
              </a:lnSpc>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770380" y="2639658"/>
            <a:ext cx="3310128" cy="2734928"/>
          </a:xfrm>
          <a:prstGeom prst="rect">
            <a:avLst/>
          </a:prstGeo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a:xfrm>
            <a:off x="7298083" y="5757334"/>
            <a:ext cx="3784600" cy="498470"/>
          </a:xfrm>
          <a:prstGeom prst="rect">
            <a:avLst/>
          </a:prstGeom>
        </p:spPr>
        <p:txBody>
          <a:bodyPr/>
          <a:lstStyle/>
          <a:p>
            <a:fld id="{49167E9B-2430-4AEB-A155-EBF54AA0CF53}" type="datetimeFigureOut">
              <a:rPr lang="lv-LV" smtClean="0"/>
              <a:t>15.09.2021</a:t>
            </a:fld>
            <a:endParaRPr lang="lv-LV"/>
          </a:p>
        </p:txBody>
      </p:sp>
      <p:sp>
        <p:nvSpPr>
          <p:cNvPr id="4" name="Footer Placeholder 3"/>
          <p:cNvSpPr>
            <a:spLocks noGrp="1"/>
          </p:cNvSpPr>
          <p:nvPr>
            <p:ph type="ftr" sz="quarter" idx="11"/>
          </p:nvPr>
        </p:nvSpPr>
        <p:spPr>
          <a:xfrm>
            <a:off x="685801" y="5757334"/>
            <a:ext cx="5499719" cy="498470"/>
          </a:xfrm>
          <a:prstGeom prst="rect">
            <a:avLst/>
          </a:prstGeom>
        </p:spPr>
        <p:txBody>
          <a:bodyPr/>
          <a:lstStyle/>
          <a:p>
            <a:endParaRPr lang="lv-LV"/>
          </a:p>
        </p:txBody>
      </p:sp>
      <p:sp>
        <p:nvSpPr>
          <p:cNvPr id="5" name="Slide Number Placeholder 4"/>
          <p:cNvSpPr>
            <a:spLocks noGrp="1"/>
          </p:cNvSpPr>
          <p:nvPr>
            <p:ph type="sldNum" sz="quarter" idx="12"/>
          </p:nvPr>
        </p:nvSpPr>
        <p:spPr>
          <a:xfrm>
            <a:off x="6287121" y="5757334"/>
            <a:ext cx="907186" cy="498470"/>
          </a:xfrm>
          <a:prstGeom prst="rect">
            <a:avLst/>
          </a:prstGeom>
        </p:spPr>
        <p:txBody>
          <a:bodyPr/>
          <a:lstStyle/>
          <a:p>
            <a:fld id="{1568D2BA-4243-4899-9557-C5A8856FF4A4}" type="slidenum">
              <a:rPr lang="lv-LV" smtClean="0"/>
              <a:t>‹#›</a:t>
            </a:fld>
            <a:endParaRPr lang="lv-LV"/>
          </a:p>
        </p:txBody>
      </p:sp>
    </p:spTree>
    <p:extLst>
      <p:ext uri="{BB962C8B-B14F-4D97-AF65-F5344CB8AC3E}">
        <p14:creationId xmlns:p14="http://schemas.microsoft.com/office/powerpoint/2010/main" val="37778046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685801" y="685800"/>
            <a:ext cx="10396882" cy="1151965"/>
          </a:xfrm>
          <a:prstGeom prst="rect">
            <a:avLst/>
          </a:prstGeom>
        </p:spPr>
        <p:txBody>
          <a:bodyPr/>
          <a:lstStyle>
            <a:lvl1pPr algn="ctr">
              <a:defRPr/>
            </a:lvl1pPr>
          </a:lstStyle>
          <a:p>
            <a:r>
              <a:rPr lang="en-US"/>
              <a:t>Click to edit Master title style</a:t>
            </a:r>
            <a:endParaRPr lang="en-US" dirty="0"/>
          </a:p>
        </p:txBody>
      </p:sp>
      <p:sp>
        <p:nvSpPr>
          <p:cNvPr id="19" name="Text Placeholder 2"/>
          <p:cNvSpPr>
            <a:spLocks noGrp="1"/>
          </p:cNvSpPr>
          <p:nvPr>
            <p:ph type="body" idx="1"/>
          </p:nvPr>
        </p:nvSpPr>
        <p:spPr>
          <a:xfrm>
            <a:off x="691840" y="3813025"/>
            <a:ext cx="3310128" cy="576262"/>
          </a:xfrm>
          <a:prstGeom prst="rect">
            <a:avLst/>
          </a:prstGeom>
        </p:spPr>
        <p:txBody>
          <a:bodyPr anchor="b">
            <a:noAutofit/>
          </a:bodyPr>
          <a:lstStyle>
            <a:lvl1pPr marL="0" indent="0" algn="ctr">
              <a:lnSpc>
                <a:spcPct val="90000"/>
              </a:lnSpc>
              <a:buNone/>
              <a:defRPr sz="22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5780" y="2063395"/>
            <a:ext cx="3310128" cy="1536725"/>
          </a:xfrm>
          <a:prstGeom prst="roundRect">
            <a:avLst>
              <a:gd name="adj" fmla="val 0"/>
            </a:avLst>
          </a:prstGeom>
          <a:ln w="57150" cmpd="thinThick">
            <a:solidFill>
              <a:schemeClr val="bg1">
                <a:lumMod val="50000"/>
              </a:schemeClr>
            </a:solidFill>
            <a:miter lim="800000"/>
          </a:ln>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91840" y="4389287"/>
            <a:ext cx="3310128" cy="985299"/>
          </a:xfrm>
          <a:prstGeom prst="rect">
            <a:avLst/>
          </a:prstGeo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237410" y="3813025"/>
            <a:ext cx="3310128" cy="576262"/>
          </a:xfrm>
          <a:prstGeom prst="rect">
            <a:avLst/>
          </a:prstGeom>
        </p:spPr>
        <p:txBody>
          <a:bodyPr anchor="b">
            <a:noAutofit/>
          </a:bodyPr>
          <a:lstStyle>
            <a:lvl1pPr marL="0" indent="0" algn="ctr">
              <a:lnSpc>
                <a:spcPct val="90000"/>
              </a:lnSpc>
              <a:buNone/>
              <a:defRPr sz="22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235999" y="2063395"/>
            <a:ext cx="3310128" cy="1535237"/>
          </a:xfrm>
          <a:prstGeom prst="roundRect">
            <a:avLst>
              <a:gd name="adj" fmla="val 0"/>
            </a:avLst>
          </a:prstGeom>
          <a:ln w="57150" cmpd="thinThick">
            <a:solidFill>
              <a:schemeClr val="bg1">
                <a:lumMod val="50000"/>
              </a:schemeClr>
            </a:solidFill>
            <a:miter lim="800000"/>
          </a:ln>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235999" y="4389286"/>
            <a:ext cx="3310128" cy="985300"/>
          </a:xfrm>
          <a:prstGeom prst="rect">
            <a:avLst/>
          </a:prstGeo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768944" y="3813025"/>
            <a:ext cx="3310128" cy="576262"/>
          </a:xfrm>
          <a:prstGeom prst="rect">
            <a:avLst/>
          </a:prstGeom>
        </p:spPr>
        <p:txBody>
          <a:bodyPr anchor="b">
            <a:noAutofit/>
          </a:bodyPr>
          <a:lstStyle>
            <a:lvl1pPr marL="0" indent="0" algn="ctr">
              <a:lnSpc>
                <a:spcPct val="90000"/>
              </a:lnSpc>
              <a:buNone/>
              <a:defRPr sz="22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768819" y="2063394"/>
            <a:ext cx="3310128" cy="1537196"/>
          </a:xfrm>
          <a:prstGeom prst="roundRect">
            <a:avLst>
              <a:gd name="adj" fmla="val 0"/>
            </a:avLst>
          </a:prstGeom>
          <a:ln w="57150" cmpd="thinThick">
            <a:solidFill>
              <a:schemeClr val="bg1">
                <a:lumMod val="50000"/>
              </a:schemeClr>
            </a:solidFill>
            <a:miter lim="800000"/>
          </a:ln>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768819" y="4389284"/>
            <a:ext cx="3310128" cy="985302"/>
          </a:xfrm>
          <a:prstGeom prst="rect">
            <a:avLst/>
          </a:prstGeo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a:xfrm>
            <a:off x="7298083" y="5757334"/>
            <a:ext cx="3784600" cy="498470"/>
          </a:xfrm>
          <a:prstGeom prst="rect">
            <a:avLst/>
          </a:prstGeom>
        </p:spPr>
        <p:txBody>
          <a:bodyPr/>
          <a:lstStyle/>
          <a:p>
            <a:fld id="{49167E9B-2430-4AEB-A155-EBF54AA0CF53}" type="datetimeFigureOut">
              <a:rPr lang="lv-LV" smtClean="0"/>
              <a:t>15.09.2021</a:t>
            </a:fld>
            <a:endParaRPr lang="lv-LV"/>
          </a:p>
        </p:txBody>
      </p:sp>
      <p:sp>
        <p:nvSpPr>
          <p:cNvPr id="4" name="Footer Placeholder 3"/>
          <p:cNvSpPr>
            <a:spLocks noGrp="1"/>
          </p:cNvSpPr>
          <p:nvPr>
            <p:ph type="ftr" sz="quarter" idx="11"/>
          </p:nvPr>
        </p:nvSpPr>
        <p:spPr>
          <a:xfrm>
            <a:off x="685801" y="5757334"/>
            <a:ext cx="5499719" cy="498470"/>
          </a:xfrm>
          <a:prstGeom prst="rect">
            <a:avLst/>
          </a:prstGeom>
        </p:spPr>
        <p:txBody>
          <a:bodyPr/>
          <a:lstStyle/>
          <a:p>
            <a:endParaRPr lang="lv-LV"/>
          </a:p>
        </p:txBody>
      </p:sp>
      <p:sp>
        <p:nvSpPr>
          <p:cNvPr id="5" name="Slide Number Placeholder 4"/>
          <p:cNvSpPr>
            <a:spLocks noGrp="1"/>
          </p:cNvSpPr>
          <p:nvPr>
            <p:ph type="sldNum" sz="quarter" idx="12"/>
          </p:nvPr>
        </p:nvSpPr>
        <p:spPr>
          <a:xfrm>
            <a:off x="6287121" y="5757334"/>
            <a:ext cx="907186" cy="498470"/>
          </a:xfrm>
          <a:prstGeom prst="rect">
            <a:avLst/>
          </a:prstGeom>
        </p:spPr>
        <p:txBody>
          <a:bodyPr/>
          <a:lstStyle/>
          <a:p>
            <a:fld id="{1568D2BA-4243-4899-9557-C5A8856FF4A4}" type="slidenum">
              <a:rPr lang="lv-LV" smtClean="0"/>
              <a:t>‹#›</a:t>
            </a:fld>
            <a:endParaRPr lang="lv-LV"/>
          </a:p>
        </p:txBody>
      </p:sp>
    </p:spTree>
    <p:extLst>
      <p:ext uri="{BB962C8B-B14F-4D97-AF65-F5344CB8AC3E}">
        <p14:creationId xmlns:p14="http://schemas.microsoft.com/office/powerpoint/2010/main" val="21714721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0"/>
            <a:ext cx="10396882" cy="1151965"/>
          </a:xfrm>
          <a:prstGeom prst="rect">
            <a:avLst/>
          </a:prstGeom>
        </p:spPr>
        <p:txBody>
          <a:bodyPr/>
          <a:lstStyle>
            <a:lvl1pPr algn="r">
              <a:defRPr/>
            </a:lvl1p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685800" y="2063396"/>
            <a:ext cx="10394707" cy="3311190"/>
          </a:xfrm>
          <a:prstGeom prst="rect">
            <a:avLst/>
          </a:prstGeo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298083" y="5757334"/>
            <a:ext cx="3784600" cy="498470"/>
          </a:xfrm>
          <a:prstGeom prst="rect">
            <a:avLst/>
          </a:prstGeom>
        </p:spPr>
        <p:txBody>
          <a:bodyPr/>
          <a:lstStyle/>
          <a:p>
            <a:fld id="{49167E9B-2430-4AEB-A155-EBF54AA0CF53}" type="datetimeFigureOut">
              <a:rPr lang="lv-LV" smtClean="0"/>
              <a:t>15.09.2021</a:t>
            </a:fld>
            <a:endParaRPr lang="lv-LV"/>
          </a:p>
        </p:txBody>
      </p:sp>
      <p:sp>
        <p:nvSpPr>
          <p:cNvPr id="5" name="Footer Placeholder 4"/>
          <p:cNvSpPr>
            <a:spLocks noGrp="1"/>
          </p:cNvSpPr>
          <p:nvPr>
            <p:ph type="ftr" sz="quarter" idx="11"/>
          </p:nvPr>
        </p:nvSpPr>
        <p:spPr>
          <a:xfrm>
            <a:off x="685801" y="5757334"/>
            <a:ext cx="5499719" cy="498470"/>
          </a:xfrm>
          <a:prstGeom prst="rect">
            <a:avLst/>
          </a:prstGeom>
        </p:spPr>
        <p:txBody>
          <a:bodyPr/>
          <a:lstStyle/>
          <a:p>
            <a:endParaRPr lang="lv-LV"/>
          </a:p>
        </p:txBody>
      </p:sp>
      <p:sp>
        <p:nvSpPr>
          <p:cNvPr id="6" name="Slide Number Placeholder 5"/>
          <p:cNvSpPr>
            <a:spLocks noGrp="1"/>
          </p:cNvSpPr>
          <p:nvPr>
            <p:ph type="sldNum" sz="quarter" idx="12"/>
          </p:nvPr>
        </p:nvSpPr>
        <p:spPr>
          <a:xfrm>
            <a:off x="6287121" y="5757334"/>
            <a:ext cx="907186" cy="498470"/>
          </a:xfrm>
          <a:prstGeom prst="rect">
            <a:avLst/>
          </a:prstGeom>
        </p:spPr>
        <p:txBody>
          <a:bodyPr/>
          <a:lstStyle/>
          <a:p>
            <a:fld id="{1568D2BA-4243-4899-9557-C5A8856FF4A4}" type="slidenum">
              <a:rPr lang="lv-LV" smtClean="0"/>
              <a:t>‹#›</a:t>
            </a:fld>
            <a:endParaRPr lang="lv-LV"/>
          </a:p>
        </p:txBody>
      </p:sp>
    </p:spTree>
    <p:extLst>
      <p:ext uri="{BB962C8B-B14F-4D97-AF65-F5344CB8AC3E}">
        <p14:creationId xmlns:p14="http://schemas.microsoft.com/office/powerpoint/2010/main" val="19745537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15862" y="685800"/>
            <a:ext cx="2264646" cy="4688785"/>
          </a:xfrm>
          <a:prstGeom prst="rect">
            <a:avLst/>
          </a:prstGeo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685800" y="685800"/>
            <a:ext cx="7904431" cy="4688785"/>
          </a:xfrm>
          <a:prstGeom prst="rect">
            <a:avLst/>
          </a:prstGeo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298083" y="5757334"/>
            <a:ext cx="3784600" cy="498470"/>
          </a:xfrm>
          <a:prstGeom prst="rect">
            <a:avLst/>
          </a:prstGeom>
        </p:spPr>
        <p:txBody>
          <a:bodyPr/>
          <a:lstStyle/>
          <a:p>
            <a:fld id="{49167E9B-2430-4AEB-A155-EBF54AA0CF53}" type="datetimeFigureOut">
              <a:rPr lang="lv-LV" smtClean="0"/>
              <a:t>15.09.2021</a:t>
            </a:fld>
            <a:endParaRPr lang="lv-LV"/>
          </a:p>
        </p:txBody>
      </p:sp>
      <p:sp>
        <p:nvSpPr>
          <p:cNvPr id="5" name="Footer Placeholder 4"/>
          <p:cNvSpPr>
            <a:spLocks noGrp="1"/>
          </p:cNvSpPr>
          <p:nvPr>
            <p:ph type="ftr" sz="quarter" idx="11"/>
          </p:nvPr>
        </p:nvSpPr>
        <p:spPr>
          <a:xfrm>
            <a:off x="685801" y="5757334"/>
            <a:ext cx="5499719" cy="498470"/>
          </a:xfrm>
          <a:prstGeom prst="rect">
            <a:avLst/>
          </a:prstGeom>
        </p:spPr>
        <p:txBody>
          <a:bodyPr/>
          <a:lstStyle/>
          <a:p>
            <a:endParaRPr lang="lv-LV"/>
          </a:p>
        </p:txBody>
      </p:sp>
      <p:sp>
        <p:nvSpPr>
          <p:cNvPr id="6" name="Slide Number Placeholder 5"/>
          <p:cNvSpPr>
            <a:spLocks noGrp="1"/>
          </p:cNvSpPr>
          <p:nvPr>
            <p:ph type="sldNum" sz="quarter" idx="12"/>
          </p:nvPr>
        </p:nvSpPr>
        <p:spPr>
          <a:xfrm>
            <a:off x="6287121" y="5757334"/>
            <a:ext cx="907186" cy="498470"/>
          </a:xfrm>
          <a:prstGeom prst="rect">
            <a:avLst/>
          </a:prstGeom>
        </p:spPr>
        <p:txBody>
          <a:bodyPr/>
          <a:lstStyle/>
          <a:p>
            <a:fld id="{1568D2BA-4243-4899-9557-C5A8856FF4A4}" type="slidenum">
              <a:rPr lang="lv-LV" smtClean="0"/>
              <a:t>‹#›</a:t>
            </a:fld>
            <a:endParaRPr lang="lv-LV"/>
          </a:p>
        </p:txBody>
      </p:sp>
    </p:spTree>
    <p:extLst>
      <p:ext uri="{BB962C8B-B14F-4D97-AF65-F5344CB8AC3E}">
        <p14:creationId xmlns:p14="http://schemas.microsoft.com/office/powerpoint/2010/main" val="23929017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3487E-F8D3-4A5A-8E7A-449501F5B084}"/>
              </a:ext>
            </a:extLst>
          </p:cNvPr>
          <p:cNvSpPr>
            <a:spLocks noGrp="1"/>
          </p:cNvSpPr>
          <p:nvPr>
            <p:ph type="title" hasCustomPrompt="1"/>
          </p:nvPr>
        </p:nvSpPr>
        <p:spPr>
          <a:xfrm>
            <a:off x="685801" y="685800"/>
            <a:ext cx="10396882" cy="1151965"/>
          </a:xfrm>
          <a:prstGeom prst="rect">
            <a:avLst/>
          </a:prstGeom>
        </p:spPr>
        <p:txBody>
          <a:bodyPr/>
          <a:lstStyle>
            <a:lvl1pPr>
              <a:defRPr b="0" i="0">
                <a:solidFill>
                  <a:schemeClr val="accent1"/>
                </a:solidFill>
                <a:latin typeface="Calibri" panose="020F0502020204030204" pitchFamily="34" charset="0"/>
                <a:cs typeface="Calibri" panose="020F0502020204030204" pitchFamily="34" charset="0"/>
              </a:defRPr>
            </a:lvl1pPr>
          </a:lstStyle>
          <a:p>
            <a:r>
              <a:rPr lang="lv-LV" dirty="0">
                <a:latin typeface="Calibri Light" panose="020F0302020204030204" pitchFamily="34" charset="0"/>
                <a:cs typeface="Calibri Light" panose="020F0302020204030204" pitchFamily="34" charset="0"/>
              </a:rPr>
              <a:t>virsraksts</a:t>
            </a:r>
            <a:endParaRPr lang="lv-LV" noProof="0" dirty="0"/>
          </a:p>
        </p:txBody>
      </p:sp>
      <p:sp>
        <p:nvSpPr>
          <p:cNvPr id="3" name="Content Placeholder 2">
            <a:extLst>
              <a:ext uri="{FF2B5EF4-FFF2-40B4-BE49-F238E27FC236}">
                <a16:creationId xmlns:a16="http://schemas.microsoft.com/office/drawing/2014/main" id="{EDCFED6A-E7BD-4023-96CD-8E3673DB80FA}"/>
              </a:ext>
            </a:extLst>
          </p:cNvPr>
          <p:cNvSpPr>
            <a:spLocks noGrp="1"/>
          </p:cNvSpPr>
          <p:nvPr>
            <p:ph idx="1" hasCustomPrompt="1"/>
          </p:nvPr>
        </p:nvSpPr>
        <p:spPr>
          <a:xfrm>
            <a:off x="685800" y="2063396"/>
            <a:ext cx="10396883" cy="3311189"/>
          </a:xfrm>
          <a:prstGeom prst="rect">
            <a:avLst/>
          </a:prstGeom>
        </p:spPr>
        <p:txBody>
          <a:bodyPr/>
          <a:lstStyle>
            <a:lvl1pPr>
              <a:defRPr b="0" i="0">
                <a:latin typeface="Calibri Light" panose="020F0302020204030204" pitchFamily="34" charset="0"/>
                <a:cs typeface="Calibri Light" panose="020F0302020204030204" pitchFamily="34" charset="0"/>
              </a:defRPr>
            </a:lvl1pPr>
            <a:lvl2pPr>
              <a:defRPr b="0" i="0">
                <a:latin typeface="Calibri Light" panose="020F0302020204030204" pitchFamily="34" charset="0"/>
                <a:cs typeface="Calibri Light" panose="020F0302020204030204" pitchFamily="34" charset="0"/>
              </a:defRPr>
            </a:lvl2pPr>
            <a:lvl3pPr>
              <a:defRPr b="0" i="0">
                <a:latin typeface="Calibri Light" panose="020F0302020204030204" pitchFamily="34" charset="0"/>
                <a:cs typeface="Calibri Light" panose="020F0302020204030204" pitchFamily="34" charset="0"/>
              </a:defRPr>
            </a:lvl3pPr>
            <a:lvl4pPr>
              <a:defRPr b="0" i="0">
                <a:latin typeface="Calibri Light" panose="020F0302020204030204" pitchFamily="34" charset="0"/>
                <a:cs typeface="Calibri Light" panose="020F0302020204030204" pitchFamily="34" charset="0"/>
              </a:defRPr>
            </a:lvl4pPr>
            <a:lvl5pPr>
              <a:defRPr b="0" i="0">
                <a:latin typeface="Calibri Light" panose="020F0302020204030204" pitchFamily="34" charset="0"/>
                <a:cs typeface="Calibri Light" panose="020F0302020204030204" pitchFamily="34" charset="0"/>
              </a:defRPr>
            </a:lvl5pPr>
          </a:lstStyle>
          <a:p>
            <a:pPr lvl="0"/>
            <a:r>
              <a:rPr lang="en-US" dirty="0" err="1"/>
              <a:t>teksts</a:t>
            </a:r>
            <a:endParaRPr lang="lv-LV" dirty="0"/>
          </a:p>
        </p:txBody>
      </p:sp>
      <p:pic>
        <p:nvPicPr>
          <p:cNvPr id="5" name="Picture 4">
            <a:extLst>
              <a:ext uri="{FF2B5EF4-FFF2-40B4-BE49-F238E27FC236}">
                <a16:creationId xmlns:a16="http://schemas.microsoft.com/office/drawing/2014/main" id="{6E455649-1898-8F4A-B435-4E6CDACE942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88947" y="5694664"/>
            <a:ext cx="902329" cy="1003289"/>
          </a:xfrm>
          <a:prstGeom prst="rect">
            <a:avLst/>
          </a:prstGeom>
        </p:spPr>
      </p:pic>
    </p:spTree>
    <p:extLst>
      <p:ext uri="{BB962C8B-B14F-4D97-AF65-F5344CB8AC3E}">
        <p14:creationId xmlns:p14="http://schemas.microsoft.com/office/powerpoint/2010/main" val="811968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0"/>
            <a:ext cx="10396882" cy="1151965"/>
          </a:xfrm>
          <a:prstGeom prst="rect">
            <a:avLst/>
          </a:prstGeom>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800" y="2063396"/>
            <a:ext cx="10394707" cy="3311189"/>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298083" y="5757334"/>
            <a:ext cx="3784600" cy="498470"/>
          </a:xfrm>
          <a:prstGeom prst="rect">
            <a:avLst/>
          </a:prstGeom>
        </p:spPr>
        <p:txBody>
          <a:bodyPr/>
          <a:lstStyle/>
          <a:p>
            <a:fld id="{49167E9B-2430-4AEB-A155-EBF54AA0CF53}" type="datetimeFigureOut">
              <a:rPr lang="lv-LV" smtClean="0"/>
              <a:t>15.09.2021</a:t>
            </a:fld>
            <a:endParaRPr lang="lv-LV"/>
          </a:p>
        </p:txBody>
      </p:sp>
      <p:sp>
        <p:nvSpPr>
          <p:cNvPr id="5" name="Footer Placeholder 4"/>
          <p:cNvSpPr>
            <a:spLocks noGrp="1"/>
          </p:cNvSpPr>
          <p:nvPr>
            <p:ph type="ftr" sz="quarter" idx="11"/>
          </p:nvPr>
        </p:nvSpPr>
        <p:spPr>
          <a:xfrm>
            <a:off x="685801" y="5757334"/>
            <a:ext cx="5499719" cy="498470"/>
          </a:xfrm>
          <a:prstGeom prst="rect">
            <a:avLst/>
          </a:prstGeom>
        </p:spPr>
        <p:txBody>
          <a:bodyPr/>
          <a:lstStyle/>
          <a:p>
            <a:endParaRPr lang="lv-LV"/>
          </a:p>
        </p:txBody>
      </p:sp>
      <p:sp>
        <p:nvSpPr>
          <p:cNvPr id="6" name="Slide Number Placeholder 5"/>
          <p:cNvSpPr>
            <a:spLocks noGrp="1"/>
          </p:cNvSpPr>
          <p:nvPr>
            <p:ph type="sldNum" sz="quarter" idx="12"/>
          </p:nvPr>
        </p:nvSpPr>
        <p:spPr>
          <a:xfrm>
            <a:off x="6287121" y="5757334"/>
            <a:ext cx="907186" cy="498470"/>
          </a:xfrm>
          <a:prstGeom prst="rect">
            <a:avLst/>
          </a:prstGeom>
        </p:spPr>
        <p:txBody>
          <a:bodyPr/>
          <a:lstStyle/>
          <a:p>
            <a:fld id="{1568D2BA-4243-4899-9557-C5A8856FF4A4}" type="slidenum">
              <a:rPr lang="lv-LV" smtClean="0"/>
              <a:t>‹#›</a:t>
            </a:fld>
            <a:endParaRPr lang="lv-LV"/>
          </a:p>
        </p:txBody>
      </p:sp>
    </p:spTree>
    <p:extLst>
      <p:ext uri="{BB962C8B-B14F-4D97-AF65-F5344CB8AC3E}">
        <p14:creationId xmlns:p14="http://schemas.microsoft.com/office/powerpoint/2010/main" val="1409394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0"/>
            <a:ext cx="10394707" cy="3193487"/>
          </a:xfrm>
          <a:prstGeom prst="rect">
            <a:avLst/>
          </a:prstGeom>
        </p:spPr>
        <p:txBody>
          <a:bodyPr anchor="b">
            <a:normAutofit/>
          </a:bodyPr>
          <a:lstStyle>
            <a:lvl1pPr algn="l">
              <a:defRPr sz="5400"/>
            </a:lvl1pPr>
          </a:lstStyle>
          <a:p>
            <a:r>
              <a:rPr lang="en-US"/>
              <a:t>Click to edit Master title style</a:t>
            </a:r>
            <a:endParaRPr lang="en-US" dirty="0"/>
          </a:p>
        </p:txBody>
      </p:sp>
      <p:sp>
        <p:nvSpPr>
          <p:cNvPr id="3" name="Text Placeholder 2"/>
          <p:cNvSpPr>
            <a:spLocks noGrp="1"/>
          </p:cNvSpPr>
          <p:nvPr>
            <p:ph type="body" idx="1"/>
          </p:nvPr>
        </p:nvSpPr>
        <p:spPr>
          <a:xfrm>
            <a:off x="685801" y="3742267"/>
            <a:ext cx="10394707" cy="1639614"/>
          </a:xfrm>
          <a:prstGeom prst="rect">
            <a:avLst/>
          </a:prstGeom>
        </p:spPr>
        <p:txBody>
          <a:bodyPr anchor="t">
            <a:normAutofit/>
          </a:bodyPr>
          <a:lstStyle>
            <a:lvl1pPr marL="0" indent="0" algn="l">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298083" y="5757334"/>
            <a:ext cx="3784600" cy="498470"/>
          </a:xfrm>
          <a:prstGeom prst="rect">
            <a:avLst/>
          </a:prstGeom>
        </p:spPr>
        <p:txBody>
          <a:bodyPr/>
          <a:lstStyle/>
          <a:p>
            <a:fld id="{49167E9B-2430-4AEB-A155-EBF54AA0CF53}" type="datetimeFigureOut">
              <a:rPr lang="lv-LV" smtClean="0"/>
              <a:t>15.09.2021</a:t>
            </a:fld>
            <a:endParaRPr lang="lv-LV"/>
          </a:p>
        </p:txBody>
      </p:sp>
      <p:sp>
        <p:nvSpPr>
          <p:cNvPr id="5" name="Footer Placeholder 4"/>
          <p:cNvSpPr>
            <a:spLocks noGrp="1"/>
          </p:cNvSpPr>
          <p:nvPr>
            <p:ph type="ftr" sz="quarter" idx="11"/>
          </p:nvPr>
        </p:nvSpPr>
        <p:spPr>
          <a:xfrm>
            <a:off x="685801" y="5757334"/>
            <a:ext cx="5499719" cy="498470"/>
          </a:xfrm>
          <a:prstGeom prst="rect">
            <a:avLst/>
          </a:prstGeom>
        </p:spPr>
        <p:txBody>
          <a:bodyPr/>
          <a:lstStyle/>
          <a:p>
            <a:endParaRPr lang="lv-LV"/>
          </a:p>
        </p:txBody>
      </p:sp>
      <p:sp>
        <p:nvSpPr>
          <p:cNvPr id="6" name="Slide Number Placeholder 5"/>
          <p:cNvSpPr>
            <a:spLocks noGrp="1"/>
          </p:cNvSpPr>
          <p:nvPr>
            <p:ph type="sldNum" sz="quarter" idx="12"/>
          </p:nvPr>
        </p:nvSpPr>
        <p:spPr>
          <a:xfrm>
            <a:off x="6287121" y="5757334"/>
            <a:ext cx="907186" cy="498470"/>
          </a:xfrm>
          <a:prstGeom prst="rect">
            <a:avLst/>
          </a:prstGeom>
        </p:spPr>
        <p:txBody>
          <a:bodyPr/>
          <a:lstStyle/>
          <a:p>
            <a:fld id="{1568D2BA-4243-4899-9557-C5A8856FF4A4}" type="slidenum">
              <a:rPr lang="lv-LV" smtClean="0"/>
              <a:t>‹#›</a:t>
            </a:fld>
            <a:endParaRPr lang="lv-LV"/>
          </a:p>
        </p:txBody>
      </p:sp>
    </p:spTree>
    <p:extLst>
      <p:ext uri="{BB962C8B-B14F-4D97-AF65-F5344CB8AC3E}">
        <p14:creationId xmlns:p14="http://schemas.microsoft.com/office/powerpoint/2010/main" val="3112888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4" name="Title 1"/>
          <p:cNvSpPr>
            <a:spLocks noGrp="1"/>
          </p:cNvSpPr>
          <p:nvPr>
            <p:ph type="title"/>
          </p:nvPr>
        </p:nvSpPr>
        <p:spPr>
          <a:xfrm>
            <a:off x="685801" y="685800"/>
            <a:ext cx="10396882" cy="1158140"/>
          </a:xfrm>
          <a:prstGeom prst="rect">
            <a:avLst/>
          </a:prstGeom>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800" y="2063396"/>
            <a:ext cx="5088714" cy="3311189"/>
          </a:xfrm>
          <a:prstGeom prst="rect">
            <a:avLst/>
          </a:prstGeom>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5993971" y="2063396"/>
            <a:ext cx="5086538" cy="3311189"/>
          </a:xfrm>
          <a:prstGeom prst="rect">
            <a:avLst/>
          </a:prstGeom>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298083" y="5757334"/>
            <a:ext cx="3784600" cy="498470"/>
          </a:xfrm>
          <a:prstGeom prst="rect">
            <a:avLst/>
          </a:prstGeom>
        </p:spPr>
        <p:txBody>
          <a:bodyPr/>
          <a:lstStyle/>
          <a:p>
            <a:fld id="{49167E9B-2430-4AEB-A155-EBF54AA0CF53}" type="datetimeFigureOut">
              <a:rPr lang="lv-LV" smtClean="0"/>
              <a:t>15.09.2021</a:t>
            </a:fld>
            <a:endParaRPr lang="lv-LV"/>
          </a:p>
        </p:txBody>
      </p:sp>
      <p:sp>
        <p:nvSpPr>
          <p:cNvPr id="6" name="Footer Placeholder 5"/>
          <p:cNvSpPr>
            <a:spLocks noGrp="1"/>
          </p:cNvSpPr>
          <p:nvPr>
            <p:ph type="ftr" sz="quarter" idx="11"/>
          </p:nvPr>
        </p:nvSpPr>
        <p:spPr>
          <a:xfrm>
            <a:off x="685801" y="5757334"/>
            <a:ext cx="5499719" cy="498470"/>
          </a:xfrm>
          <a:prstGeom prst="rect">
            <a:avLst/>
          </a:prstGeom>
        </p:spPr>
        <p:txBody>
          <a:bodyPr/>
          <a:lstStyle/>
          <a:p>
            <a:endParaRPr lang="lv-LV"/>
          </a:p>
        </p:txBody>
      </p:sp>
      <p:sp>
        <p:nvSpPr>
          <p:cNvPr id="7" name="Slide Number Placeholder 6"/>
          <p:cNvSpPr>
            <a:spLocks noGrp="1"/>
          </p:cNvSpPr>
          <p:nvPr>
            <p:ph type="sldNum" sz="quarter" idx="12"/>
          </p:nvPr>
        </p:nvSpPr>
        <p:spPr>
          <a:xfrm>
            <a:off x="6287121" y="5757334"/>
            <a:ext cx="907186" cy="498470"/>
          </a:xfrm>
          <a:prstGeom prst="rect">
            <a:avLst/>
          </a:prstGeom>
        </p:spPr>
        <p:txBody>
          <a:bodyPr/>
          <a:lstStyle/>
          <a:p>
            <a:fld id="{1568D2BA-4243-4899-9557-C5A8856FF4A4}" type="slidenum">
              <a:rPr lang="lv-LV" smtClean="0"/>
              <a:t>‹#›</a:t>
            </a:fld>
            <a:endParaRPr lang="lv-LV"/>
          </a:p>
        </p:txBody>
      </p:sp>
    </p:spTree>
    <p:extLst>
      <p:ext uri="{BB962C8B-B14F-4D97-AF65-F5344CB8AC3E}">
        <p14:creationId xmlns:p14="http://schemas.microsoft.com/office/powerpoint/2010/main" val="2851736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4" name="Title 1"/>
          <p:cNvSpPr>
            <a:spLocks noGrp="1"/>
          </p:cNvSpPr>
          <p:nvPr>
            <p:ph type="title"/>
          </p:nvPr>
        </p:nvSpPr>
        <p:spPr>
          <a:xfrm>
            <a:off x="685801" y="685800"/>
            <a:ext cx="10394707" cy="1158140"/>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918356" y="2063396"/>
            <a:ext cx="4856158" cy="679994"/>
          </a:xfrm>
          <a:prstGeom prst="rect">
            <a:avLst/>
          </a:prstGeom>
        </p:spPr>
        <p:txBody>
          <a:bodyPr anchor="b">
            <a:noAutofit/>
          </a:bodyPr>
          <a:lstStyle>
            <a:lvl1pPr marL="0" indent="0">
              <a:lnSpc>
                <a:spcPct val="90000"/>
              </a:lnSpc>
              <a:buNone/>
              <a:defRPr sz="26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685802" y="2861733"/>
            <a:ext cx="5088712" cy="2512852"/>
          </a:xfrm>
          <a:prstGeom prst="rect">
            <a:avLst/>
          </a:prstGeom>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8191" y="2063396"/>
            <a:ext cx="4864491" cy="679994"/>
          </a:xfrm>
          <a:prstGeom prst="rect">
            <a:avLst/>
          </a:prstGeom>
        </p:spPr>
        <p:txBody>
          <a:bodyPr anchor="b">
            <a:noAutofit/>
          </a:bodyPr>
          <a:lstStyle>
            <a:lvl1pPr marL="0" indent="0">
              <a:lnSpc>
                <a:spcPct val="90000"/>
              </a:lnSpc>
              <a:buNone/>
              <a:defRPr sz="26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5993969" y="2861733"/>
            <a:ext cx="5088713" cy="2512852"/>
          </a:xfrm>
          <a:prstGeom prst="rect">
            <a:avLst/>
          </a:prstGeom>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298083" y="5757334"/>
            <a:ext cx="3784600" cy="498470"/>
          </a:xfrm>
          <a:prstGeom prst="rect">
            <a:avLst/>
          </a:prstGeom>
        </p:spPr>
        <p:txBody>
          <a:bodyPr/>
          <a:lstStyle/>
          <a:p>
            <a:fld id="{49167E9B-2430-4AEB-A155-EBF54AA0CF53}" type="datetimeFigureOut">
              <a:rPr lang="lv-LV" smtClean="0"/>
              <a:t>15.09.2021</a:t>
            </a:fld>
            <a:endParaRPr lang="lv-LV"/>
          </a:p>
        </p:txBody>
      </p:sp>
      <p:sp>
        <p:nvSpPr>
          <p:cNvPr id="8" name="Footer Placeholder 7"/>
          <p:cNvSpPr>
            <a:spLocks noGrp="1"/>
          </p:cNvSpPr>
          <p:nvPr>
            <p:ph type="ftr" sz="quarter" idx="11"/>
          </p:nvPr>
        </p:nvSpPr>
        <p:spPr>
          <a:xfrm>
            <a:off x="685801" y="5757334"/>
            <a:ext cx="5499719" cy="498470"/>
          </a:xfrm>
          <a:prstGeom prst="rect">
            <a:avLst/>
          </a:prstGeom>
        </p:spPr>
        <p:txBody>
          <a:bodyPr/>
          <a:lstStyle/>
          <a:p>
            <a:endParaRPr lang="lv-LV"/>
          </a:p>
        </p:txBody>
      </p:sp>
      <p:sp>
        <p:nvSpPr>
          <p:cNvPr id="9" name="Slide Number Placeholder 8"/>
          <p:cNvSpPr>
            <a:spLocks noGrp="1"/>
          </p:cNvSpPr>
          <p:nvPr>
            <p:ph type="sldNum" sz="quarter" idx="12"/>
          </p:nvPr>
        </p:nvSpPr>
        <p:spPr>
          <a:xfrm>
            <a:off x="6287121" y="5757334"/>
            <a:ext cx="907186" cy="498470"/>
          </a:xfrm>
          <a:prstGeom prst="rect">
            <a:avLst/>
          </a:prstGeom>
        </p:spPr>
        <p:txBody>
          <a:bodyPr/>
          <a:lstStyle/>
          <a:p>
            <a:fld id="{1568D2BA-4243-4899-9557-C5A8856FF4A4}" type="slidenum">
              <a:rPr lang="lv-LV" smtClean="0"/>
              <a:t>‹#›</a:t>
            </a:fld>
            <a:endParaRPr lang="lv-LV"/>
          </a:p>
        </p:txBody>
      </p:sp>
    </p:spTree>
    <p:extLst>
      <p:ext uri="{BB962C8B-B14F-4D97-AF65-F5344CB8AC3E}">
        <p14:creationId xmlns:p14="http://schemas.microsoft.com/office/powerpoint/2010/main" val="1441293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0"/>
            <a:ext cx="10396882" cy="1151965"/>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7298083" y="5757334"/>
            <a:ext cx="3784600" cy="498470"/>
          </a:xfrm>
          <a:prstGeom prst="rect">
            <a:avLst/>
          </a:prstGeom>
        </p:spPr>
        <p:txBody>
          <a:bodyPr/>
          <a:lstStyle/>
          <a:p>
            <a:fld id="{49167E9B-2430-4AEB-A155-EBF54AA0CF53}" type="datetimeFigureOut">
              <a:rPr lang="lv-LV" smtClean="0"/>
              <a:t>15.09.2021</a:t>
            </a:fld>
            <a:endParaRPr lang="lv-LV"/>
          </a:p>
        </p:txBody>
      </p:sp>
      <p:sp>
        <p:nvSpPr>
          <p:cNvPr id="4" name="Footer Placeholder 3"/>
          <p:cNvSpPr>
            <a:spLocks noGrp="1"/>
          </p:cNvSpPr>
          <p:nvPr>
            <p:ph type="ftr" sz="quarter" idx="11"/>
          </p:nvPr>
        </p:nvSpPr>
        <p:spPr>
          <a:xfrm>
            <a:off x="685801" y="5757334"/>
            <a:ext cx="5499719" cy="498470"/>
          </a:xfrm>
          <a:prstGeom prst="rect">
            <a:avLst/>
          </a:prstGeom>
        </p:spPr>
        <p:txBody>
          <a:bodyPr/>
          <a:lstStyle/>
          <a:p>
            <a:endParaRPr lang="lv-LV"/>
          </a:p>
        </p:txBody>
      </p:sp>
      <p:sp>
        <p:nvSpPr>
          <p:cNvPr id="5" name="Slide Number Placeholder 4"/>
          <p:cNvSpPr>
            <a:spLocks noGrp="1"/>
          </p:cNvSpPr>
          <p:nvPr>
            <p:ph type="sldNum" sz="quarter" idx="12"/>
          </p:nvPr>
        </p:nvSpPr>
        <p:spPr>
          <a:xfrm>
            <a:off x="6287121" y="5757334"/>
            <a:ext cx="907186" cy="498470"/>
          </a:xfrm>
          <a:prstGeom prst="rect">
            <a:avLst/>
          </a:prstGeom>
        </p:spPr>
        <p:txBody>
          <a:bodyPr/>
          <a:lstStyle/>
          <a:p>
            <a:fld id="{1568D2BA-4243-4899-9557-C5A8856FF4A4}" type="slidenum">
              <a:rPr lang="lv-LV" smtClean="0"/>
              <a:t>‹#›</a:t>
            </a:fld>
            <a:endParaRPr lang="lv-LV"/>
          </a:p>
        </p:txBody>
      </p:sp>
    </p:spTree>
    <p:extLst>
      <p:ext uri="{BB962C8B-B14F-4D97-AF65-F5344CB8AC3E}">
        <p14:creationId xmlns:p14="http://schemas.microsoft.com/office/powerpoint/2010/main" val="1230265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298083" y="5757334"/>
            <a:ext cx="3784600" cy="498470"/>
          </a:xfrm>
          <a:prstGeom prst="rect">
            <a:avLst/>
          </a:prstGeom>
        </p:spPr>
        <p:txBody>
          <a:bodyPr/>
          <a:lstStyle/>
          <a:p>
            <a:fld id="{49167E9B-2430-4AEB-A155-EBF54AA0CF53}" type="datetimeFigureOut">
              <a:rPr lang="lv-LV" smtClean="0"/>
              <a:t>15.09.2021</a:t>
            </a:fld>
            <a:endParaRPr lang="lv-LV"/>
          </a:p>
        </p:txBody>
      </p:sp>
      <p:sp>
        <p:nvSpPr>
          <p:cNvPr id="3" name="Footer Placeholder 2"/>
          <p:cNvSpPr>
            <a:spLocks noGrp="1"/>
          </p:cNvSpPr>
          <p:nvPr>
            <p:ph type="ftr" sz="quarter" idx="11"/>
          </p:nvPr>
        </p:nvSpPr>
        <p:spPr>
          <a:xfrm>
            <a:off x="685801" y="5757334"/>
            <a:ext cx="5499719" cy="498470"/>
          </a:xfrm>
          <a:prstGeom prst="rect">
            <a:avLst/>
          </a:prstGeom>
        </p:spPr>
        <p:txBody>
          <a:bodyPr/>
          <a:lstStyle/>
          <a:p>
            <a:endParaRPr lang="lv-LV"/>
          </a:p>
        </p:txBody>
      </p:sp>
      <p:sp>
        <p:nvSpPr>
          <p:cNvPr id="4" name="Slide Number Placeholder 3"/>
          <p:cNvSpPr>
            <a:spLocks noGrp="1"/>
          </p:cNvSpPr>
          <p:nvPr>
            <p:ph type="sldNum" sz="quarter" idx="12"/>
          </p:nvPr>
        </p:nvSpPr>
        <p:spPr>
          <a:xfrm>
            <a:off x="6287121" y="5757334"/>
            <a:ext cx="907186" cy="498470"/>
          </a:xfrm>
          <a:prstGeom prst="rect">
            <a:avLst/>
          </a:prstGeom>
        </p:spPr>
        <p:txBody>
          <a:bodyPr/>
          <a:lstStyle/>
          <a:p>
            <a:fld id="{1568D2BA-4243-4899-9557-C5A8856FF4A4}" type="slidenum">
              <a:rPr lang="lv-LV" smtClean="0"/>
              <a:t>‹#›</a:t>
            </a:fld>
            <a:endParaRPr lang="lv-LV"/>
          </a:p>
        </p:txBody>
      </p:sp>
    </p:spTree>
    <p:extLst>
      <p:ext uri="{BB962C8B-B14F-4D97-AF65-F5344CB8AC3E}">
        <p14:creationId xmlns:p14="http://schemas.microsoft.com/office/powerpoint/2010/main" val="1247735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3643" y="685800"/>
            <a:ext cx="4126860" cy="2023252"/>
          </a:xfrm>
          <a:prstGeom prst="rect">
            <a:avLst/>
          </a:prstGeom>
        </p:spPr>
        <p:txBody>
          <a:bodyPr anchor="b">
            <a:normAutofit/>
          </a:bodyPr>
          <a:lstStyle>
            <a:lvl1pPr algn="ctr">
              <a:defRPr sz="3600"/>
            </a:lvl1pPr>
          </a:lstStyle>
          <a:p>
            <a:r>
              <a:rPr lang="en-US"/>
              <a:t>Click to edit Master title style</a:t>
            </a:r>
            <a:endParaRPr lang="en-US" dirty="0"/>
          </a:p>
        </p:txBody>
      </p:sp>
      <p:sp>
        <p:nvSpPr>
          <p:cNvPr id="10" name="Content Placeholder 2"/>
          <p:cNvSpPr>
            <a:spLocks noGrp="1"/>
          </p:cNvSpPr>
          <p:nvPr>
            <p:ph sz="quarter" idx="13"/>
          </p:nvPr>
        </p:nvSpPr>
        <p:spPr>
          <a:xfrm>
            <a:off x="5046132" y="685800"/>
            <a:ext cx="6034375" cy="468878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93642" y="2709052"/>
            <a:ext cx="4126861" cy="2665533"/>
          </a:xfrm>
          <a:prstGeom prst="rect">
            <a:avLst/>
          </a:prstGeom>
        </p:spPr>
        <p:txBody>
          <a:bodyPr anchor="t">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98083" y="5757334"/>
            <a:ext cx="3784600" cy="498470"/>
          </a:xfrm>
          <a:prstGeom prst="rect">
            <a:avLst/>
          </a:prstGeom>
        </p:spPr>
        <p:txBody>
          <a:bodyPr/>
          <a:lstStyle/>
          <a:p>
            <a:fld id="{49167E9B-2430-4AEB-A155-EBF54AA0CF53}" type="datetimeFigureOut">
              <a:rPr lang="lv-LV" smtClean="0"/>
              <a:t>15.09.2021</a:t>
            </a:fld>
            <a:endParaRPr lang="lv-LV"/>
          </a:p>
        </p:txBody>
      </p:sp>
      <p:sp>
        <p:nvSpPr>
          <p:cNvPr id="6" name="Footer Placeholder 5"/>
          <p:cNvSpPr>
            <a:spLocks noGrp="1"/>
          </p:cNvSpPr>
          <p:nvPr>
            <p:ph type="ftr" sz="quarter" idx="11"/>
          </p:nvPr>
        </p:nvSpPr>
        <p:spPr>
          <a:xfrm>
            <a:off x="685801" y="5757334"/>
            <a:ext cx="5499719" cy="498470"/>
          </a:xfrm>
          <a:prstGeom prst="rect">
            <a:avLst/>
          </a:prstGeom>
        </p:spPr>
        <p:txBody>
          <a:bodyPr/>
          <a:lstStyle/>
          <a:p>
            <a:endParaRPr lang="lv-LV"/>
          </a:p>
        </p:txBody>
      </p:sp>
      <p:sp>
        <p:nvSpPr>
          <p:cNvPr id="7" name="Slide Number Placeholder 6"/>
          <p:cNvSpPr>
            <a:spLocks noGrp="1"/>
          </p:cNvSpPr>
          <p:nvPr>
            <p:ph type="sldNum" sz="quarter" idx="12"/>
          </p:nvPr>
        </p:nvSpPr>
        <p:spPr>
          <a:xfrm>
            <a:off x="6287121" y="5757334"/>
            <a:ext cx="907186" cy="498470"/>
          </a:xfrm>
          <a:prstGeom prst="rect">
            <a:avLst/>
          </a:prstGeom>
        </p:spPr>
        <p:txBody>
          <a:bodyPr/>
          <a:lstStyle/>
          <a:p>
            <a:fld id="{1568D2BA-4243-4899-9557-C5A8856FF4A4}" type="slidenum">
              <a:rPr lang="lv-LV" smtClean="0"/>
              <a:t>‹#›</a:t>
            </a:fld>
            <a:endParaRPr lang="lv-LV"/>
          </a:p>
        </p:txBody>
      </p:sp>
    </p:spTree>
    <p:extLst>
      <p:ext uri="{BB962C8B-B14F-4D97-AF65-F5344CB8AC3E}">
        <p14:creationId xmlns:p14="http://schemas.microsoft.com/office/powerpoint/2010/main" val="2686006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6345302" cy="2023252"/>
          </a:xfrm>
          <a:prstGeom prst="rect">
            <a:avLst/>
          </a:prstGeom>
        </p:spPr>
        <p:txBody>
          <a:bodyPr anchor="b">
            <a:normAutofit/>
          </a:bodyPr>
          <a:lstStyle>
            <a:lvl1pPr algn="ct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82362" y="0"/>
            <a:ext cx="3598146" cy="5071533"/>
          </a:xfrm>
          <a:prstGeom prst="rect">
            <a:avLst/>
          </a:prstGeom>
          <a:ln w="57150" cmpd="thinThick">
            <a:solidFill>
              <a:schemeClr val="bg1">
                <a:lumMod val="50000"/>
              </a:schemeClr>
            </a:solidFill>
            <a:miter lim="800000"/>
          </a:ln>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1" y="2709052"/>
            <a:ext cx="6345301" cy="2362481"/>
          </a:xfrm>
          <a:prstGeom prst="rect">
            <a:avLst/>
          </a:prstGeom>
        </p:spPr>
        <p:txBody>
          <a:bodyPr anchor="t">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98083" y="5757334"/>
            <a:ext cx="3784600" cy="498470"/>
          </a:xfrm>
          <a:prstGeom prst="rect">
            <a:avLst/>
          </a:prstGeom>
        </p:spPr>
        <p:txBody>
          <a:bodyPr/>
          <a:lstStyle/>
          <a:p>
            <a:fld id="{49167E9B-2430-4AEB-A155-EBF54AA0CF53}" type="datetimeFigureOut">
              <a:rPr lang="lv-LV" smtClean="0"/>
              <a:t>15.09.2021</a:t>
            </a:fld>
            <a:endParaRPr lang="lv-LV"/>
          </a:p>
        </p:txBody>
      </p:sp>
      <p:sp>
        <p:nvSpPr>
          <p:cNvPr id="6" name="Footer Placeholder 5"/>
          <p:cNvSpPr>
            <a:spLocks noGrp="1"/>
          </p:cNvSpPr>
          <p:nvPr>
            <p:ph type="ftr" sz="quarter" idx="11"/>
          </p:nvPr>
        </p:nvSpPr>
        <p:spPr>
          <a:xfrm>
            <a:off x="685801" y="5757334"/>
            <a:ext cx="5499719" cy="498470"/>
          </a:xfrm>
          <a:prstGeom prst="rect">
            <a:avLst/>
          </a:prstGeom>
        </p:spPr>
        <p:txBody>
          <a:bodyPr/>
          <a:lstStyle/>
          <a:p>
            <a:endParaRPr lang="lv-LV"/>
          </a:p>
        </p:txBody>
      </p:sp>
      <p:sp>
        <p:nvSpPr>
          <p:cNvPr id="7" name="Slide Number Placeholder 6"/>
          <p:cNvSpPr>
            <a:spLocks noGrp="1"/>
          </p:cNvSpPr>
          <p:nvPr>
            <p:ph type="sldNum" sz="quarter" idx="12"/>
          </p:nvPr>
        </p:nvSpPr>
        <p:spPr>
          <a:xfrm>
            <a:off x="6287121" y="5757334"/>
            <a:ext cx="907186" cy="498470"/>
          </a:xfrm>
          <a:prstGeom prst="rect">
            <a:avLst/>
          </a:prstGeom>
        </p:spPr>
        <p:txBody>
          <a:bodyPr/>
          <a:lstStyle/>
          <a:p>
            <a:fld id="{1568D2BA-4243-4899-9557-C5A8856FF4A4}" type="slidenum">
              <a:rPr lang="lv-LV" smtClean="0"/>
              <a:t>‹#›</a:t>
            </a:fld>
            <a:endParaRPr lang="lv-LV"/>
          </a:p>
        </p:txBody>
      </p:sp>
    </p:spTree>
    <p:extLst>
      <p:ext uri="{BB962C8B-B14F-4D97-AF65-F5344CB8AC3E}">
        <p14:creationId xmlns:p14="http://schemas.microsoft.com/office/powerpoint/2010/main" val="1704328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alpha val="5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96950210"/>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 id="2147483712" r:id="rId14"/>
    <p:sldLayoutId id="2147483713" r:id="rId15"/>
    <p:sldLayoutId id="2147483714" r:id="rId16"/>
    <p:sldLayoutId id="2147483715" r:id="rId17"/>
    <p:sldLayoutId id="2147483716" r:id="rId18"/>
  </p:sldLayoutIdLst>
  <p:txStyles>
    <p:titleStyle>
      <a:lvl1pPr algn="l" defTabSz="914400" rtl="0" eaLnBrk="1" latinLnBrk="0" hangingPunct="1">
        <a:lnSpc>
          <a:spcPct val="90000"/>
        </a:lnSpc>
        <a:spcBef>
          <a:spcPct val="0"/>
        </a:spcBef>
        <a:buNone/>
        <a:defRPr sz="5400" kern="1200" cap="all" baseline="0">
          <a:solidFill>
            <a:schemeClr val="accent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60000"/>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3" Type="http://schemas.openxmlformats.org/officeDocument/2006/relationships/hyperlink" Target="http://www.lps.lv/" TargetMode="External"/><Relationship Id="rId2" Type="http://schemas.openxmlformats.org/officeDocument/2006/relationships/hyperlink" Target="mailto:maris@lps.lv" TargetMode="External"/><Relationship Id="rId1" Type="http://schemas.openxmlformats.org/officeDocument/2006/relationships/slideLayout" Target="../slideLayouts/slideLayout18.xml"/><Relationship Id="rId6" Type="http://schemas.openxmlformats.org/officeDocument/2006/relationships/image" Target="../media/image8.emf"/><Relationship Id="rId5" Type="http://schemas.openxmlformats.org/officeDocument/2006/relationships/image" Target="../media/image7.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3" name="Freeform: Shape 32">
            <a:extLst>
              <a:ext uri="{FF2B5EF4-FFF2-40B4-BE49-F238E27FC236}">
                <a16:creationId xmlns:a16="http://schemas.microsoft.com/office/drawing/2014/main" id="{43B4841E-E6B6-48C3-BA02-F73659C6DA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8"/>
          </a:xfrm>
          <a:custGeom>
            <a:avLst/>
            <a:gdLst>
              <a:gd name="connsiteX0" fmla="*/ 0 w 8130198"/>
              <a:gd name="connsiteY0" fmla="*/ 0 h 6857999"/>
              <a:gd name="connsiteX1" fmla="*/ 7241014 w 8130198"/>
              <a:gd name="connsiteY1" fmla="*/ 0 h 6857999"/>
              <a:gd name="connsiteX2" fmla="*/ 8130198 w 8130198"/>
              <a:gd name="connsiteY2" fmla="*/ 0 h 6857999"/>
              <a:gd name="connsiteX3" fmla="*/ 8130198 w 8130198"/>
              <a:gd name="connsiteY3" fmla="*/ 6857999 h 6857999"/>
              <a:gd name="connsiteX4" fmla="*/ 0 w 8130198"/>
              <a:gd name="connsiteY4" fmla="*/ 6857999 h 6857999"/>
              <a:gd name="connsiteX5" fmla="*/ 0 w 8130198"/>
              <a:gd name="connsiteY5" fmla="*/ 6375361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30198" h="6857999">
                <a:moveTo>
                  <a:pt x="0" y="0"/>
                </a:moveTo>
                <a:lnTo>
                  <a:pt x="7241014" y="0"/>
                </a:lnTo>
                <a:lnTo>
                  <a:pt x="8130198" y="0"/>
                </a:lnTo>
                <a:lnTo>
                  <a:pt x="8130198" y="6857999"/>
                </a:lnTo>
                <a:lnTo>
                  <a:pt x="0" y="6857999"/>
                </a:lnTo>
                <a:lnTo>
                  <a:pt x="0" y="6375361"/>
                </a:lnTo>
                <a:close/>
              </a:path>
            </a:pathLst>
          </a:custGeom>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E98B9747-A037-4830-841B-80A958E09B1E}"/>
              </a:ext>
            </a:extLst>
          </p:cNvPr>
          <p:cNvSpPr>
            <a:spLocks noGrp="1"/>
          </p:cNvSpPr>
          <p:nvPr>
            <p:ph type="ctrTitle" idx="4294967295"/>
          </p:nvPr>
        </p:nvSpPr>
        <p:spPr>
          <a:xfrm>
            <a:off x="4964636" y="1307619"/>
            <a:ext cx="6720672" cy="4543054"/>
          </a:xfrm>
          <a:prstGeom prst="rect">
            <a:avLst/>
          </a:prstGeom>
        </p:spPr>
        <p:txBody>
          <a:bodyPr anchor="ctr">
            <a:normAutofit/>
          </a:bodyPr>
          <a:lstStyle/>
          <a:p>
            <a:pPr algn="l"/>
            <a:r>
              <a:rPr lang="lv-LV" sz="3600" dirty="0">
                <a:latin typeface="Calibri" panose="020F0502020204030204" pitchFamily="34" charset="0"/>
                <a:cs typeface="Calibri" panose="020F0502020204030204" pitchFamily="34" charset="0"/>
              </a:rPr>
              <a:t>Pašvaldību sadarbības jaunās iespējas</a:t>
            </a:r>
            <a:br>
              <a:rPr lang="lv-LV" sz="3600" dirty="0">
                <a:latin typeface="Calibri" panose="020F0502020204030204" pitchFamily="34" charset="0"/>
                <a:cs typeface="Calibri" panose="020F0502020204030204" pitchFamily="34" charset="0"/>
              </a:rPr>
            </a:br>
            <a:br>
              <a:rPr lang="lv-LV" sz="4800" dirty="0">
                <a:latin typeface="Calibri" panose="020F0502020204030204" pitchFamily="34" charset="0"/>
                <a:cs typeface="Calibri" panose="020F0502020204030204" pitchFamily="34" charset="0"/>
              </a:rPr>
            </a:br>
            <a:r>
              <a:rPr lang="lv-LV" sz="2000" dirty="0">
                <a:latin typeface="Calibri" panose="020F0502020204030204" pitchFamily="34" charset="0"/>
                <a:cs typeface="Calibri" panose="020F0502020204030204" pitchFamily="34" charset="0"/>
              </a:rPr>
              <a:t>Māris Pūķis</a:t>
            </a:r>
            <a:br>
              <a:rPr lang="lv-LV" sz="2000" dirty="0">
                <a:latin typeface="Calibri" panose="020F0502020204030204" pitchFamily="34" charset="0"/>
                <a:cs typeface="Calibri" panose="020F0502020204030204" pitchFamily="34" charset="0"/>
              </a:rPr>
            </a:br>
            <a:r>
              <a:rPr lang="lv-LV" sz="2000" dirty="0">
                <a:latin typeface="Calibri" panose="020F0502020204030204" pitchFamily="34" charset="0"/>
                <a:cs typeface="Calibri" panose="020F0502020204030204" pitchFamily="34" charset="0"/>
              </a:rPr>
              <a:t>LPS vecākais padomnieks, Dr.phys., Dr.oec. </a:t>
            </a:r>
            <a:br>
              <a:rPr lang="lv-LV" sz="2000" dirty="0">
                <a:latin typeface="Calibri" panose="020F0502020204030204" pitchFamily="34" charset="0"/>
                <a:cs typeface="Calibri" panose="020F0502020204030204" pitchFamily="34" charset="0"/>
              </a:rPr>
            </a:br>
            <a:br>
              <a:rPr lang="lv-LV" sz="2000" dirty="0">
                <a:latin typeface="Calibri" panose="020F0502020204030204" pitchFamily="34" charset="0"/>
                <a:cs typeface="Calibri" panose="020F0502020204030204" pitchFamily="34" charset="0"/>
              </a:rPr>
            </a:br>
            <a:r>
              <a:rPr kumimoji="0" lang="lv-LV" sz="1600" b="0" i="0" u="none" strike="noStrike" kern="1200" cap="all" spc="0" normalizeH="0" baseline="0" noProof="0" dirty="0">
                <a:ln>
                  <a:noFill/>
                </a:ln>
                <a:solidFill>
                  <a:srgbClr val="880000"/>
                </a:solidFill>
                <a:effectLst/>
                <a:uLnTx/>
                <a:uFillTx/>
                <a:latin typeface="Calibri" panose="020F0502020204030204" pitchFamily="34" charset="0"/>
                <a:ea typeface="+mj-ea"/>
                <a:cs typeface="Calibri" panose="020F0502020204030204" pitchFamily="34" charset="0"/>
              </a:rPr>
              <a:t>2021.gada 16.septembrī</a:t>
            </a:r>
            <a:br>
              <a:rPr lang="lv-LV" sz="2000" dirty="0">
                <a:latin typeface="Calibri" panose="020F0502020204030204" pitchFamily="34" charset="0"/>
                <a:cs typeface="Calibri" panose="020F0502020204030204" pitchFamily="34" charset="0"/>
              </a:rPr>
            </a:br>
            <a:endParaRPr lang="lv-LV" sz="2000" dirty="0">
              <a:latin typeface="Calibri" panose="020F0502020204030204" pitchFamily="34" charset="0"/>
              <a:cs typeface="Calibri" panose="020F0502020204030204" pitchFamily="34" charset="0"/>
            </a:endParaRPr>
          </a:p>
        </p:txBody>
      </p:sp>
      <p:cxnSp>
        <p:nvCxnSpPr>
          <p:cNvPr id="35" name="Straight Connector 34">
            <a:extLst>
              <a:ext uri="{FF2B5EF4-FFF2-40B4-BE49-F238E27FC236}">
                <a16:creationId xmlns:a16="http://schemas.microsoft.com/office/drawing/2014/main" id="{9EBFCA9E-15A5-437B-9F71-6FA5091EF18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6015"/>
            <a:ext cx="0" cy="3145971"/>
          </a:xfrm>
          <a:prstGeom prst="line">
            <a:avLst/>
          </a:prstGeom>
        </p:spPr>
        <p:style>
          <a:lnRef idx="1">
            <a:schemeClr val="accent1"/>
          </a:lnRef>
          <a:fillRef idx="0">
            <a:schemeClr val="accent1"/>
          </a:fillRef>
          <a:effectRef idx="0">
            <a:schemeClr val="accent1"/>
          </a:effectRef>
          <a:fontRef idx="minor">
            <a:schemeClr val="tx1"/>
          </a:fontRef>
        </p:style>
      </p:cxnSp>
      <p:sp>
        <p:nvSpPr>
          <p:cNvPr id="37" name="Freeform: Shape 36">
            <a:extLst>
              <a:ext uri="{FF2B5EF4-FFF2-40B4-BE49-F238E27FC236}">
                <a16:creationId xmlns:a16="http://schemas.microsoft.com/office/drawing/2014/main" id="{3E5F7785-4545-4A24-9709-5B34B57482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64704"/>
            <a:ext cx="12192001" cy="493296"/>
          </a:xfrm>
          <a:custGeom>
            <a:avLst/>
            <a:gdLst>
              <a:gd name="connsiteX0" fmla="*/ 3 w 11647715"/>
              <a:gd name="connsiteY0" fmla="*/ 0 h 2634343"/>
              <a:gd name="connsiteX1" fmla="*/ 11647715 w 11647715"/>
              <a:gd name="connsiteY1" fmla="*/ 0 h 2634343"/>
              <a:gd name="connsiteX2" fmla="*/ 11647715 w 11647715"/>
              <a:gd name="connsiteY2" fmla="*/ 2634343 h 2634343"/>
              <a:gd name="connsiteX3" fmla="*/ 3 w 11647715"/>
              <a:gd name="connsiteY3" fmla="*/ 2634343 h 2634343"/>
              <a:gd name="connsiteX4" fmla="*/ 3 w 11647715"/>
              <a:gd name="connsiteY4" fmla="*/ 1533667 h 2634343"/>
              <a:gd name="connsiteX5" fmla="*/ 0 w 11647715"/>
              <a:gd name="connsiteY5" fmla="*/ 1533667 h 2634343"/>
              <a:gd name="connsiteX6" fmla="*/ 0 w 11647715"/>
              <a:gd name="connsiteY6" fmla="*/ 980400 h 2634343"/>
              <a:gd name="connsiteX7" fmla="*/ 3 w 11647715"/>
              <a:gd name="connsiteY7" fmla="*/ 980400 h 2634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647715" h="2634343">
                <a:moveTo>
                  <a:pt x="3" y="0"/>
                </a:moveTo>
                <a:lnTo>
                  <a:pt x="11647715" y="0"/>
                </a:lnTo>
                <a:lnTo>
                  <a:pt x="11647715" y="2634343"/>
                </a:lnTo>
                <a:lnTo>
                  <a:pt x="3" y="2634343"/>
                </a:lnTo>
                <a:lnTo>
                  <a:pt x="3" y="1533667"/>
                </a:lnTo>
                <a:lnTo>
                  <a:pt x="0" y="1533667"/>
                </a:lnTo>
                <a:lnTo>
                  <a:pt x="0" y="980400"/>
                </a:lnTo>
                <a:lnTo>
                  <a:pt x="3" y="980400"/>
                </a:lnTo>
                <a:close/>
              </a:path>
            </a:pathLst>
          </a:custGeom>
          <a:gradFill flip="none" rotWithShape="1">
            <a:gsLst>
              <a:gs pos="34000">
                <a:schemeClr val="accent1"/>
              </a:gs>
              <a:gs pos="100000">
                <a:schemeClr val="accent1">
                  <a:lumMod val="50000"/>
                </a:schemeClr>
              </a:gs>
            </a:gsLst>
            <a:lin ang="0" scaled="1"/>
            <a:tileRect/>
          </a:gradFill>
          <a:ln>
            <a:noFill/>
          </a:ln>
        </p:spPr>
        <p:style>
          <a:lnRef idx="1">
            <a:schemeClr val="accent1"/>
          </a:lnRef>
          <a:fillRef idx="3">
            <a:schemeClr val="accent1"/>
          </a:fillRef>
          <a:effectRef idx="2">
            <a:schemeClr val="accent1"/>
          </a:effectRef>
          <a:fontRef idx="minor">
            <a:schemeClr val="lt1"/>
          </a:fontRef>
        </p:style>
      </p:sp>
      <p:sp>
        <p:nvSpPr>
          <p:cNvPr id="9" name="TextBox 8">
            <a:extLst>
              <a:ext uri="{FF2B5EF4-FFF2-40B4-BE49-F238E27FC236}">
                <a16:creationId xmlns:a16="http://schemas.microsoft.com/office/drawing/2014/main" id="{D212D535-02F7-3D44-8AEC-C19100A2C06B}"/>
              </a:ext>
            </a:extLst>
          </p:cNvPr>
          <p:cNvSpPr txBox="1"/>
          <p:nvPr/>
        </p:nvSpPr>
        <p:spPr>
          <a:xfrm>
            <a:off x="11939451" y="1341120"/>
            <a:ext cx="184731" cy="369332"/>
          </a:xfrm>
          <a:prstGeom prst="rect">
            <a:avLst/>
          </a:prstGeom>
          <a:noFill/>
        </p:spPr>
        <p:txBody>
          <a:bodyPr wrap="none" rtlCol="0">
            <a:spAutoFit/>
          </a:bodyPr>
          <a:lstStyle/>
          <a:p>
            <a:endParaRPr lang="lv-LV" dirty="0"/>
          </a:p>
        </p:txBody>
      </p:sp>
      <p:pic>
        <p:nvPicPr>
          <p:cNvPr id="4" name="Picture 3">
            <a:extLst>
              <a:ext uri="{FF2B5EF4-FFF2-40B4-BE49-F238E27FC236}">
                <a16:creationId xmlns:a16="http://schemas.microsoft.com/office/drawing/2014/main" id="{C88D7E1E-42AE-CD4D-8787-0C37BCE09A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2450" y="2408663"/>
            <a:ext cx="2901507" cy="1726879"/>
          </a:xfrm>
          <a:prstGeom prst="rect">
            <a:avLst/>
          </a:prstGeom>
        </p:spPr>
      </p:pic>
      <p:pic>
        <p:nvPicPr>
          <p:cNvPr id="8" name="Picture 7">
            <a:extLst>
              <a:ext uri="{FF2B5EF4-FFF2-40B4-BE49-F238E27FC236}">
                <a16:creationId xmlns:a16="http://schemas.microsoft.com/office/drawing/2014/main" id="{59DFFADA-A825-4B9D-AA9E-D2EFA8F1D627}"/>
              </a:ext>
            </a:extLst>
          </p:cNvPr>
          <p:cNvPicPr>
            <a:picLocks noChangeAspect="1"/>
          </p:cNvPicPr>
          <p:nvPr/>
        </p:nvPicPr>
        <p:blipFill>
          <a:blip r:embed="rId3"/>
          <a:stretch>
            <a:fillRect/>
          </a:stretch>
        </p:blipFill>
        <p:spPr>
          <a:xfrm>
            <a:off x="1779350" y="592720"/>
            <a:ext cx="1198026" cy="851364"/>
          </a:xfrm>
          <a:prstGeom prst="rect">
            <a:avLst/>
          </a:prstGeom>
        </p:spPr>
      </p:pic>
    </p:spTree>
    <p:extLst>
      <p:ext uri="{BB962C8B-B14F-4D97-AF65-F5344CB8AC3E}">
        <p14:creationId xmlns:p14="http://schemas.microsoft.com/office/powerpoint/2010/main" val="497531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763FE-773E-4180-B995-A061810A4B93}"/>
              </a:ext>
            </a:extLst>
          </p:cNvPr>
          <p:cNvSpPr>
            <a:spLocks noGrp="1"/>
          </p:cNvSpPr>
          <p:nvPr>
            <p:ph type="title"/>
          </p:nvPr>
        </p:nvSpPr>
        <p:spPr/>
        <p:txBody>
          <a:bodyPr/>
          <a:lstStyle/>
          <a:p>
            <a:r>
              <a:rPr lang="lv-LV" altLang="lv-LV" dirty="0"/>
              <a:t>7. Dibinājuma līgums</a:t>
            </a:r>
            <a:endParaRPr lang="lv-LV" dirty="0"/>
          </a:p>
        </p:txBody>
      </p:sp>
      <p:sp>
        <p:nvSpPr>
          <p:cNvPr id="3" name="Content Placeholder 2">
            <a:extLst>
              <a:ext uri="{FF2B5EF4-FFF2-40B4-BE49-F238E27FC236}">
                <a16:creationId xmlns:a16="http://schemas.microsoft.com/office/drawing/2014/main" id="{FAEBD4C9-A224-433B-BA38-F5EE5FF01B1B}"/>
              </a:ext>
            </a:extLst>
          </p:cNvPr>
          <p:cNvSpPr>
            <a:spLocks noGrp="1"/>
          </p:cNvSpPr>
          <p:nvPr>
            <p:ph idx="1"/>
          </p:nvPr>
        </p:nvSpPr>
        <p:spPr/>
        <p:txBody>
          <a:bodyPr/>
          <a:lstStyle/>
          <a:p>
            <a:pPr marL="0" indent="0" algn="just">
              <a:buNone/>
            </a:pPr>
            <a:r>
              <a:rPr lang="lv-LV" altLang="en-US" sz="2000" dirty="0"/>
              <a:t>Sadarbības iestāde, kas balstās uz dibinājuma līgumu un nav padota nevienas pašvaldības vadītājam. To uzrauga un vada padome, kurā pārstāvēti vairāku pašvaldību deleģētie pārstāvji (līdzīgi kā akciju sabiedrības padomē). Ja šāda sadarbības iestāde tiek izveidota ar likumu (piemēram – Rēzeknes speciālā ekonomiskā zona), tad padomē ietilpst arī valsts pārstāvji. Šādas iestādes ir mazāk populāras un atgādina franču sindikātus, taču to izveidošanas un attīstības iespējas nebūt nav izsmeltas.</a:t>
            </a:r>
            <a:endParaRPr lang="en-GB" altLang="en-US" sz="2000" dirty="0"/>
          </a:p>
          <a:p>
            <a:endParaRPr lang="lv-LV" dirty="0"/>
          </a:p>
        </p:txBody>
      </p:sp>
    </p:spTree>
    <p:extLst>
      <p:ext uri="{BB962C8B-B14F-4D97-AF65-F5344CB8AC3E}">
        <p14:creationId xmlns:p14="http://schemas.microsoft.com/office/powerpoint/2010/main" val="3834317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763FE-773E-4180-B995-A061810A4B93}"/>
              </a:ext>
            </a:extLst>
          </p:cNvPr>
          <p:cNvSpPr>
            <a:spLocks noGrp="1"/>
          </p:cNvSpPr>
          <p:nvPr>
            <p:ph type="title"/>
          </p:nvPr>
        </p:nvSpPr>
        <p:spPr/>
        <p:txBody>
          <a:bodyPr/>
          <a:lstStyle/>
          <a:p>
            <a:r>
              <a:rPr lang="lv-LV" altLang="lv-LV" dirty="0"/>
              <a:t>8. Komercsabiedrība</a:t>
            </a:r>
            <a:endParaRPr lang="lv-LV" dirty="0"/>
          </a:p>
        </p:txBody>
      </p:sp>
      <p:sp>
        <p:nvSpPr>
          <p:cNvPr id="3" name="Content Placeholder 2">
            <a:extLst>
              <a:ext uri="{FF2B5EF4-FFF2-40B4-BE49-F238E27FC236}">
                <a16:creationId xmlns:a16="http://schemas.microsoft.com/office/drawing/2014/main" id="{FAEBD4C9-A224-433B-BA38-F5EE5FF01B1B}"/>
              </a:ext>
            </a:extLst>
          </p:cNvPr>
          <p:cNvSpPr>
            <a:spLocks noGrp="1"/>
          </p:cNvSpPr>
          <p:nvPr>
            <p:ph idx="1"/>
          </p:nvPr>
        </p:nvSpPr>
        <p:spPr>
          <a:xfrm>
            <a:off x="685800" y="2274849"/>
            <a:ext cx="10396883" cy="3099736"/>
          </a:xfrm>
        </p:spPr>
        <p:txBody>
          <a:bodyPr/>
          <a:lstStyle/>
          <a:p>
            <a:pPr marL="0" indent="0">
              <a:buNone/>
            </a:pPr>
            <a:r>
              <a:rPr lang="lv-LV" altLang="en-US" sz="2000" dirty="0"/>
              <a:t>Vairāku pašvaldību izveidota komercsabiedrība, kura var īstenot pašvaldību atbildībā esošas funkcijas. Šāda sadarbības forma iegūst jaunu attīstības stimulu saistībā ar ES zaļo kursu. Piemērs ir Vidzemes pašvaldību izveidotā SIA “ZAAO”.</a:t>
            </a:r>
            <a:endParaRPr lang="en-GB" altLang="en-US" sz="2000" dirty="0"/>
          </a:p>
          <a:p>
            <a:endParaRPr lang="lv-LV" dirty="0"/>
          </a:p>
        </p:txBody>
      </p:sp>
    </p:spTree>
    <p:extLst>
      <p:ext uri="{BB962C8B-B14F-4D97-AF65-F5344CB8AC3E}">
        <p14:creationId xmlns:p14="http://schemas.microsoft.com/office/powerpoint/2010/main" val="10026470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763FE-773E-4180-B995-A061810A4B93}"/>
              </a:ext>
            </a:extLst>
          </p:cNvPr>
          <p:cNvSpPr>
            <a:spLocks noGrp="1"/>
          </p:cNvSpPr>
          <p:nvPr>
            <p:ph type="title"/>
          </p:nvPr>
        </p:nvSpPr>
        <p:spPr/>
        <p:txBody>
          <a:bodyPr/>
          <a:lstStyle/>
          <a:p>
            <a:r>
              <a:rPr lang="lv-LV" altLang="lv-LV" dirty="0"/>
              <a:t>9. Biedrība </a:t>
            </a:r>
            <a:endParaRPr lang="lv-LV" dirty="0"/>
          </a:p>
        </p:txBody>
      </p:sp>
      <p:sp>
        <p:nvSpPr>
          <p:cNvPr id="3" name="Content Placeholder 2">
            <a:extLst>
              <a:ext uri="{FF2B5EF4-FFF2-40B4-BE49-F238E27FC236}">
                <a16:creationId xmlns:a16="http://schemas.microsoft.com/office/drawing/2014/main" id="{FAEBD4C9-A224-433B-BA38-F5EE5FF01B1B}"/>
              </a:ext>
            </a:extLst>
          </p:cNvPr>
          <p:cNvSpPr>
            <a:spLocks noGrp="1"/>
          </p:cNvSpPr>
          <p:nvPr>
            <p:ph idx="1"/>
          </p:nvPr>
        </p:nvSpPr>
        <p:spPr>
          <a:xfrm>
            <a:off x="685800" y="1984918"/>
            <a:ext cx="10396883" cy="3389668"/>
          </a:xfrm>
        </p:spPr>
        <p:txBody>
          <a:bodyPr/>
          <a:lstStyle/>
          <a:p>
            <a:pPr marL="0" indent="0" algn="just">
              <a:buNone/>
            </a:pPr>
            <a:r>
              <a:rPr lang="lv-LV" altLang="en-US" sz="2000" dirty="0"/>
              <a:t>Sadarbība pašvaldību asociāciju ietvaros. </a:t>
            </a:r>
          </a:p>
          <a:p>
            <a:pPr marL="0" indent="0" algn="just">
              <a:buNone/>
            </a:pPr>
            <a:r>
              <a:rPr lang="lv-LV" altLang="en-US" sz="2000" dirty="0"/>
              <a:t>Kopš 1991. gada, kad tika izveidota LPS, pašvaldību grupas savu specifisko interešu labākai formulēšanai un aizstāvēšanai ir izveidojušas un pilnveido sadarbības formas. Šādu asociāciju piemēri ir LLPA un Rīgas un Pierīgas pašvaldību apvienību "Rīgas metropole", pēc reformas arī vairākām citām pašvaldību asociācijām vai apvienībām būs jādomā par pilnveidošanos.</a:t>
            </a:r>
            <a:endParaRPr lang="en-GB" altLang="en-US" sz="2000" dirty="0"/>
          </a:p>
          <a:p>
            <a:pPr algn="just"/>
            <a:endParaRPr lang="lv-LV" dirty="0"/>
          </a:p>
        </p:txBody>
      </p:sp>
    </p:spTree>
    <p:extLst>
      <p:ext uri="{BB962C8B-B14F-4D97-AF65-F5344CB8AC3E}">
        <p14:creationId xmlns:p14="http://schemas.microsoft.com/office/powerpoint/2010/main" val="10360497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763FE-773E-4180-B995-A061810A4B93}"/>
              </a:ext>
            </a:extLst>
          </p:cNvPr>
          <p:cNvSpPr>
            <a:spLocks noGrp="1"/>
          </p:cNvSpPr>
          <p:nvPr>
            <p:ph type="title"/>
          </p:nvPr>
        </p:nvSpPr>
        <p:spPr/>
        <p:txBody>
          <a:bodyPr/>
          <a:lstStyle/>
          <a:p>
            <a:r>
              <a:rPr lang="lv-LV" altLang="lv-LV" dirty="0"/>
              <a:t>10. Plānošanas reģions</a:t>
            </a:r>
            <a:endParaRPr lang="lv-LV" dirty="0"/>
          </a:p>
        </p:txBody>
      </p:sp>
      <p:sp>
        <p:nvSpPr>
          <p:cNvPr id="3" name="Content Placeholder 2">
            <a:extLst>
              <a:ext uri="{FF2B5EF4-FFF2-40B4-BE49-F238E27FC236}">
                <a16:creationId xmlns:a16="http://schemas.microsoft.com/office/drawing/2014/main" id="{FAEBD4C9-A224-433B-BA38-F5EE5FF01B1B}"/>
              </a:ext>
            </a:extLst>
          </p:cNvPr>
          <p:cNvSpPr>
            <a:spLocks noGrp="1"/>
          </p:cNvSpPr>
          <p:nvPr>
            <p:ph idx="1"/>
          </p:nvPr>
        </p:nvSpPr>
        <p:spPr/>
        <p:txBody>
          <a:bodyPr/>
          <a:lstStyle/>
          <a:p>
            <a:pPr marL="0" indent="0" algn="just">
              <a:buNone/>
            </a:pPr>
            <a:r>
              <a:rPr lang="lv-LV" altLang="en-US" sz="2000" dirty="0"/>
              <a:t>Esošie plānošanas reģioni ir sekmīga un būtiska pašvaldību sadarbības un koordinācijas ar valsti forma. Atkarībā no administratīvo reģionu likumprojekta virzības rezultātiem šie reģioni var arī turpmāk saglabāties vai transformēties</a:t>
            </a:r>
            <a:r>
              <a:rPr lang="lv-LV" altLang="en-US" sz="1200" dirty="0"/>
              <a:t>.</a:t>
            </a:r>
            <a:endParaRPr lang="en-GB" altLang="en-US" sz="1200" dirty="0"/>
          </a:p>
          <a:p>
            <a:pPr marL="0" indent="0">
              <a:buNone/>
            </a:pPr>
            <a:endParaRPr lang="lv-LV" dirty="0"/>
          </a:p>
        </p:txBody>
      </p:sp>
    </p:spTree>
    <p:extLst>
      <p:ext uri="{BB962C8B-B14F-4D97-AF65-F5344CB8AC3E}">
        <p14:creationId xmlns:p14="http://schemas.microsoft.com/office/powerpoint/2010/main" val="35151816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763FE-773E-4180-B995-A061810A4B93}"/>
              </a:ext>
            </a:extLst>
          </p:cNvPr>
          <p:cNvSpPr>
            <a:spLocks noGrp="1"/>
          </p:cNvSpPr>
          <p:nvPr>
            <p:ph type="title"/>
          </p:nvPr>
        </p:nvSpPr>
        <p:spPr/>
        <p:txBody>
          <a:bodyPr/>
          <a:lstStyle/>
          <a:p>
            <a:r>
              <a:rPr lang="lv-LV" altLang="lv-LV" dirty="0"/>
              <a:t>Projekta ietvaros</a:t>
            </a:r>
            <a:endParaRPr lang="lv-LV" dirty="0"/>
          </a:p>
        </p:txBody>
      </p:sp>
      <p:sp>
        <p:nvSpPr>
          <p:cNvPr id="3" name="Content Placeholder 2">
            <a:extLst>
              <a:ext uri="{FF2B5EF4-FFF2-40B4-BE49-F238E27FC236}">
                <a16:creationId xmlns:a16="http://schemas.microsoft.com/office/drawing/2014/main" id="{FAEBD4C9-A224-433B-BA38-F5EE5FF01B1B}"/>
              </a:ext>
            </a:extLst>
          </p:cNvPr>
          <p:cNvSpPr>
            <a:spLocks noGrp="1"/>
          </p:cNvSpPr>
          <p:nvPr>
            <p:ph idx="1"/>
          </p:nvPr>
        </p:nvSpPr>
        <p:spPr>
          <a:xfrm>
            <a:off x="685800" y="2319454"/>
            <a:ext cx="10396883" cy="3055131"/>
          </a:xfrm>
        </p:spPr>
        <p:txBody>
          <a:bodyPr/>
          <a:lstStyle/>
          <a:p>
            <a:pPr marL="857250" lvl="1" indent="-457200" eaLnBrk="1" hangingPunct="1">
              <a:buFont typeface="Arial" panose="020B0604020202020204" pitchFamily="34" charset="0"/>
              <a:buChar char="•"/>
            </a:pPr>
            <a:r>
              <a:rPr lang="lv-LV" altLang="lv-LV" sz="2000" dirty="0"/>
              <a:t>Pētījumi par 10 sadarbības formām</a:t>
            </a:r>
          </a:p>
          <a:p>
            <a:pPr marL="857250" lvl="1" indent="-457200" eaLnBrk="1" hangingPunct="1">
              <a:buFont typeface="Arial" panose="020B0604020202020204" pitchFamily="34" charset="0"/>
              <a:buChar char="•"/>
            </a:pPr>
            <a:r>
              <a:rPr lang="lv-LV" altLang="lv-LV" sz="2000" dirty="0"/>
              <a:t>Sadarbības tīkli</a:t>
            </a:r>
          </a:p>
          <a:p>
            <a:pPr marL="857250" lvl="1" indent="-457200" eaLnBrk="1" hangingPunct="1">
              <a:buFont typeface="Arial" panose="020B0604020202020204" pitchFamily="34" charset="0"/>
              <a:buChar char="•"/>
            </a:pPr>
            <a:r>
              <a:rPr lang="lv-LV" altLang="lv-LV" sz="2000" dirty="0"/>
              <a:t>Ieteikumi pašvaldību sadarbības turpmākai attīstībai Latvijā</a:t>
            </a:r>
          </a:p>
          <a:p>
            <a:endParaRPr lang="lv-LV" dirty="0"/>
          </a:p>
        </p:txBody>
      </p:sp>
    </p:spTree>
    <p:extLst>
      <p:ext uri="{BB962C8B-B14F-4D97-AF65-F5344CB8AC3E}">
        <p14:creationId xmlns:p14="http://schemas.microsoft.com/office/powerpoint/2010/main" val="24811856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D752A-4BC6-4D1D-90FD-54B416A313AE}"/>
              </a:ext>
            </a:extLst>
          </p:cNvPr>
          <p:cNvSpPr>
            <a:spLocks noGrp="1"/>
          </p:cNvSpPr>
          <p:nvPr>
            <p:ph type="title"/>
          </p:nvPr>
        </p:nvSpPr>
        <p:spPr>
          <a:xfrm>
            <a:off x="4976028" y="864728"/>
            <a:ext cx="4112216" cy="5128544"/>
          </a:xfrm>
        </p:spPr>
        <p:txBody>
          <a:bodyPr vert="horz" lIns="91440" tIns="45720" rIns="91440" bIns="45720" rtlCol="0" anchor="ctr">
            <a:normAutofit/>
          </a:bodyPr>
          <a:lstStyle/>
          <a:p>
            <a:r>
              <a:rPr lang="lv-LV" sz="4400" dirty="0">
                <a:latin typeface="Calibri Light" panose="020F0302020204030204" pitchFamily="34" charset="0"/>
                <a:cs typeface="Calibri Light" panose="020F0302020204030204" pitchFamily="34" charset="0"/>
              </a:rPr>
              <a:t>Paldies!</a:t>
            </a:r>
            <a:br>
              <a:rPr lang="lv-LV" sz="2400" dirty="0">
                <a:latin typeface="Calibri Light" panose="020F0302020204030204" pitchFamily="34" charset="0"/>
                <a:cs typeface="Calibri Light" panose="020F0302020204030204" pitchFamily="34" charset="0"/>
              </a:rPr>
            </a:br>
            <a:br>
              <a:rPr lang="lv-LV" sz="2400" dirty="0">
                <a:latin typeface="Calibri Light" panose="020F0302020204030204" pitchFamily="34" charset="0"/>
                <a:cs typeface="Calibri Light" panose="020F0302020204030204" pitchFamily="34" charset="0"/>
              </a:rPr>
            </a:br>
            <a:r>
              <a:rPr kumimoji="0" lang="lv-LV" altLang="lv-LV" sz="2400" b="0" i="0" u="none" strike="noStrike" kern="1200" cap="none" spc="0" normalizeH="0" baseline="0" noProof="0" dirty="0">
                <a:ln>
                  <a:noFill/>
                </a:ln>
                <a:effectLst/>
                <a:uLnTx/>
                <a:uFillTx/>
                <a:latin typeface="Calibri"/>
                <a:ea typeface="+mj-ea"/>
                <a:cs typeface="+mj-cs"/>
                <a:hlinkClick r:id="rId2">
                  <a:extLst>
                    <a:ext uri="{A12FA001-AC4F-418D-AE19-62706E023703}">
                      <ahyp:hlinkClr xmlns:ahyp="http://schemas.microsoft.com/office/drawing/2018/hyperlinkcolor" val="tx"/>
                    </a:ext>
                  </a:extLst>
                </a:hlinkClick>
              </a:rPr>
              <a:t>maris@lps.lv</a:t>
            </a:r>
            <a:br>
              <a:rPr kumimoji="0" lang="lv-LV" altLang="lv-LV" sz="2400" b="0" i="0" u="none" strike="noStrike" kern="1200" cap="none" spc="0" normalizeH="0" baseline="0" noProof="0" dirty="0">
                <a:ln>
                  <a:noFill/>
                </a:ln>
                <a:effectLst/>
                <a:uLnTx/>
                <a:uFillTx/>
                <a:latin typeface="Calibri"/>
                <a:ea typeface="+mj-ea"/>
                <a:cs typeface="+mj-cs"/>
              </a:rPr>
            </a:br>
            <a:r>
              <a:rPr kumimoji="0" lang="lv-LV" altLang="lv-LV" sz="2400" b="0" i="0" u="none" strike="noStrike" kern="1200" cap="none" spc="0" normalizeH="0" baseline="0" noProof="0" dirty="0">
                <a:ln>
                  <a:noFill/>
                </a:ln>
                <a:effectLst/>
                <a:uLnTx/>
                <a:uFillTx/>
                <a:latin typeface="Calibri"/>
                <a:ea typeface="+mj-ea"/>
                <a:cs typeface="+mj-cs"/>
              </a:rPr>
              <a:t>+371-29197602</a:t>
            </a:r>
            <a:endParaRPr lang="en-US" sz="2400" dirty="0">
              <a:latin typeface="Calibri Light" panose="020F0302020204030204" pitchFamily="34" charset="0"/>
              <a:cs typeface="Calibri Light" panose="020F0302020204030204" pitchFamily="34" charset="0"/>
            </a:endParaRPr>
          </a:p>
        </p:txBody>
      </p:sp>
      <p:sp>
        <p:nvSpPr>
          <p:cNvPr id="21" name="Title 1">
            <a:extLst>
              <a:ext uri="{FF2B5EF4-FFF2-40B4-BE49-F238E27FC236}">
                <a16:creationId xmlns:a16="http://schemas.microsoft.com/office/drawing/2014/main" id="{098170B1-A19B-462F-8F49-944D4FB0066C}"/>
              </a:ext>
            </a:extLst>
          </p:cNvPr>
          <p:cNvSpPr txBox="1">
            <a:spLocks noChangeArrowheads="1"/>
          </p:cNvSpPr>
          <p:nvPr/>
        </p:nvSpPr>
        <p:spPr>
          <a:xfrm>
            <a:off x="524065" y="2575743"/>
            <a:ext cx="3037786" cy="2001625"/>
          </a:xfrm>
          <a:prstGeom prst="rect">
            <a:avLst/>
          </a:prstGeom>
        </p:spPr>
        <p:txBody>
          <a:bodyPr vert="horz" lIns="91440" tIns="45720" rIns="91440" bIns="45720" rtlCol="0" anchor="ctr">
            <a:normAutofit/>
          </a:bodyPr>
          <a:lstStyle>
            <a:lvl1pPr algn="r" defTabSz="914400" rtl="0" eaLnBrk="1" latinLnBrk="0" hangingPunct="1">
              <a:spcBef>
                <a:spcPct val="0"/>
              </a:spcBef>
              <a:buNone/>
              <a:defRPr sz="4400" kern="1200">
                <a:solidFill>
                  <a:schemeClr val="accent3">
                    <a:lumMod val="50000"/>
                  </a:schemeClr>
                </a:solidFill>
                <a:latin typeface="+mj-lt"/>
                <a:ea typeface="+mj-ea"/>
                <a:cs typeface="+mj-cs"/>
              </a:defRPr>
            </a:lvl1pPr>
          </a:lstStyle>
          <a:p>
            <a:r>
              <a:rPr lang="lv-LV" sz="2400" u="sng" dirty="0">
                <a:solidFill>
                  <a:schemeClr val="tx1">
                    <a:lumMod val="85000"/>
                    <a:lumOff val="15000"/>
                  </a:schemeClr>
                </a:solidFill>
                <a:latin typeface="Calibri Light" panose="020F0302020204030204" pitchFamily="34" charset="0"/>
                <a:cs typeface="Calibri Light" panose="020F0302020204030204" pitchFamily="34" charset="0"/>
                <a:hlinkClick r:id="rId3">
                  <a:extLst>
                    <a:ext uri="{A12FA001-AC4F-418D-AE19-62706E023703}">
                      <ahyp:hlinkClr xmlns:ahyp="http://schemas.microsoft.com/office/drawing/2018/hyperlinkcolor" val="tx"/>
                    </a:ext>
                  </a:extLst>
                </a:hlinkClick>
              </a:rPr>
              <a:t>www.lps.lv</a:t>
            </a:r>
            <a:r>
              <a:rPr lang="lv-LV" sz="2400" u="sng" dirty="0">
                <a:solidFill>
                  <a:schemeClr val="tx1">
                    <a:lumMod val="85000"/>
                    <a:lumOff val="15000"/>
                  </a:schemeClr>
                </a:solidFill>
                <a:latin typeface="Calibri Light" panose="020F0302020204030204" pitchFamily="34" charset="0"/>
                <a:cs typeface="Calibri Light" panose="020F0302020204030204" pitchFamily="34" charset="0"/>
              </a:rPr>
              <a:t> </a:t>
            </a:r>
          </a:p>
          <a:p>
            <a:pPr algn="ctr"/>
            <a:endParaRPr lang="lv-LV" sz="2400" u="sng" dirty="0">
              <a:solidFill>
                <a:schemeClr val="tx1">
                  <a:lumMod val="85000"/>
                  <a:lumOff val="15000"/>
                </a:schemeClr>
              </a:solidFill>
              <a:latin typeface="Calibri Light" panose="020F0302020204030204" pitchFamily="34" charset="0"/>
              <a:cs typeface="Calibri Light" panose="020F0302020204030204" pitchFamily="34" charset="0"/>
            </a:endParaRPr>
          </a:p>
          <a:p>
            <a:r>
              <a:rPr lang="lv-LV" sz="2400" dirty="0">
                <a:solidFill>
                  <a:schemeClr val="tx1">
                    <a:lumMod val="85000"/>
                    <a:lumOff val="15000"/>
                  </a:schemeClr>
                </a:solidFill>
                <a:latin typeface="Calibri Light" panose="020F0302020204030204" pitchFamily="34" charset="0"/>
                <a:cs typeface="Calibri Light" panose="020F0302020204030204" pitchFamily="34" charset="0"/>
              </a:rPr>
              <a:t>@</a:t>
            </a:r>
            <a:r>
              <a:rPr lang="lv-LV" sz="2400" dirty="0" err="1">
                <a:solidFill>
                  <a:schemeClr val="tx1">
                    <a:lumMod val="85000"/>
                    <a:lumOff val="15000"/>
                  </a:schemeClr>
                </a:solidFill>
                <a:latin typeface="Calibri Light" panose="020F0302020204030204" pitchFamily="34" charset="0"/>
                <a:cs typeface="Calibri Light" panose="020F0302020204030204" pitchFamily="34" charset="0"/>
              </a:rPr>
              <a:t>lps_lv</a:t>
            </a:r>
            <a:endParaRPr lang="lv-LV" sz="2400" dirty="0">
              <a:solidFill>
                <a:schemeClr val="tx1">
                  <a:lumMod val="85000"/>
                  <a:lumOff val="15000"/>
                </a:schemeClr>
              </a:solidFill>
              <a:latin typeface="Calibri Light" panose="020F0302020204030204" pitchFamily="34" charset="0"/>
              <a:cs typeface="Calibri Light" panose="020F0302020204030204" pitchFamily="34" charset="0"/>
            </a:endParaRPr>
          </a:p>
          <a:p>
            <a:pPr algn="ctr"/>
            <a:endParaRPr lang="lv-LV" sz="2400" i="1" dirty="0">
              <a:solidFill>
                <a:schemeClr val="tx1">
                  <a:lumMod val="85000"/>
                  <a:lumOff val="15000"/>
                </a:schemeClr>
              </a:solidFill>
              <a:latin typeface="Calibri Light" panose="020F0302020204030204" pitchFamily="34" charset="0"/>
              <a:cs typeface="Calibri Light" panose="020F0302020204030204" pitchFamily="34" charset="0"/>
            </a:endParaRPr>
          </a:p>
          <a:p>
            <a:r>
              <a:rPr lang="lv-LV" sz="2400" dirty="0">
                <a:solidFill>
                  <a:schemeClr val="tx1">
                    <a:lumMod val="85000"/>
                    <a:lumOff val="15000"/>
                  </a:schemeClr>
                </a:solidFill>
                <a:latin typeface="Calibri Light" panose="020F0302020204030204" pitchFamily="34" charset="0"/>
                <a:cs typeface="Calibri Light" panose="020F0302020204030204" pitchFamily="34" charset="0"/>
              </a:rPr>
              <a:t>@</a:t>
            </a:r>
            <a:r>
              <a:rPr lang="lv-LV" sz="2400" dirty="0" err="1">
                <a:solidFill>
                  <a:schemeClr val="tx1">
                    <a:lumMod val="85000"/>
                    <a:lumOff val="15000"/>
                  </a:schemeClr>
                </a:solidFill>
                <a:latin typeface="Calibri Light" panose="020F0302020204030204" pitchFamily="34" charset="0"/>
                <a:cs typeface="Calibri Light" panose="020F0302020204030204" pitchFamily="34" charset="0"/>
              </a:rPr>
              <a:t>PasvaldibuSavieniba</a:t>
            </a:r>
            <a:endParaRPr lang="lv-LV" sz="2400" dirty="0">
              <a:solidFill>
                <a:schemeClr val="tx1">
                  <a:lumMod val="85000"/>
                  <a:lumOff val="15000"/>
                </a:schemeClr>
              </a:solidFill>
              <a:latin typeface="Calibri Light" panose="020F0302020204030204" pitchFamily="34" charset="0"/>
              <a:cs typeface="Calibri Light" panose="020F0302020204030204" pitchFamily="34" charset="0"/>
            </a:endParaRPr>
          </a:p>
        </p:txBody>
      </p:sp>
      <p:pic>
        <p:nvPicPr>
          <p:cNvPr id="25" name="Picture 4" descr="Attēlu rezultāti vaicājumam “twitter”">
            <a:extLst>
              <a:ext uri="{FF2B5EF4-FFF2-40B4-BE49-F238E27FC236}">
                <a16:creationId xmlns:a16="http://schemas.microsoft.com/office/drawing/2014/main" id="{9E4D5BA5-1780-49FE-9877-C877A7C2913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26447" y="3301887"/>
            <a:ext cx="718939" cy="618288"/>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 Buy Facebook Followers - Real &amp; 100% Safe ++ Click here!">
            <a:extLst>
              <a:ext uri="{FF2B5EF4-FFF2-40B4-BE49-F238E27FC236}">
                <a16:creationId xmlns:a16="http://schemas.microsoft.com/office/drawing/2014/main" id="{D0E87697-F61C-4F2C-8CD9-31F858562BD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89513" y="3920175"/>
            <a:ext cx="992806" cy="99280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E5C28A05-FE92-7F49-AC11-74D4726A89E6}"/>
              </a:ext>
            </a:extLst>
          </p:cNvPr>
          <p:cNvPicPr>
            <a:picLocks noChangeAspect="1"/>
          </p:cNvPicPr>
          <p:nvPr/>
        </p:nvPicPr>
        <p:blipFill rotWithShape="1">
          <a:blip r:embed="rId6">
            <a:extLst>
              <a:ext uri="{28A0092B-C50C-407E-A947-70E740481C1C}">
                <a14:useLocalDpi xmlns:a14="http://schemas.microsoft.com/office/drawing/2010/main" val="0"/>
              </a:ext>
            </a:extLst>
          </a:blip>
          <a:srcRect l="46500" t="44753" r="46731" b="44752"/>
          <a:stretch/>
        </p:blipFill>
        <p:spPr>
          <a:xfrm>
            <a:off x="3778489" y="2437856"/>
            <a:ext cx="614855" cy="719729"/>
          </a:xfrm>
          <a:prstGeom prst="rect">
            <a:avLst/>
          </a:prstGeom>
        </p:spPr>
      </p:pic>
    </p:spTree>
    <p:extLst>
      <p:ext uri="{BB962C8B-B14F-4D97-AF65-F5344CB8AC3E}">
        <p14:creationId xmlns:p14="http://schemas.microsoft.com/office/powerpoint/2010/main" val="1595771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763FE-773E-4180-B995-A061810A4B93}"/>
              </a:ext>
            </a:extLst>
          </p:cNvPr>
          <p:cNvSpPr>
            <a:spLocks noGrp="1"/>
          </p:cNvSpPr>
          <p:nvPr>
            <p:ph type="title"/>
          </p:nvPr>
        </p:nvSpPr>
        <p:spPr/>
        <p:txBody>
          <a:bodyPr/>
          <a:lstStyle/>
          <a:p>
            <a:r>
              <a:rPr lang="lv-LV" dirty="0"/>
              <a:t>Mēroga ekonomija</a:t>
            </a:r>
          </a:p>
        </p:txBody>
      </p:sp>
      <p:sp>
        <p:nvSpPr>
          <p:cNvPr id="3" name="Content Placeholder 2">
            <a:extLst>
              <a:ext uri="{FF2B5EF4-FFF2-40B4-BE49-F238E27FC236}">
                <a16:creationId xmlns:a16="http://schemas.microsoft.com/office/drawing/2014/main" id="{FAEBD4C9-A224-433B-BA38-F5EE5FF01B1B}"/>
              </a:ext>
            </a:extLst>
          </p:cNvPr>
          <p:cNvSpPr>
            <a:spLocks noGrp="1"/>
          </p:cNvSpPr>
          <p:nvPr>
            <p:ph idx="1"/>
          </p:nvPr>
        </p:nvSpPr>
        <p:spPr/>
        <p:txBody>
          <a:bodyPr/>
          <a:lstStyle/>
          <a:p>
            <a:r>
              <a:rPr lang="lv-LV" dirty="0"/>
              <a:t>Koncentrēt </a:t>
            </a:r>
            <a:r>
              <a:rPr lang="lv-LV" dirty="0" err="1"/>
              <a:t>cilvēkkapitālu</a:t>
            </a:r>
            <a:r>
              <a:rPr lang="lv-LV" dirty="0"/>
              <a:t>, ekonomisko kapitālu, sociālo kapitālu</a:t>
            </a:r>
          </a:p>
          <a:p>
            <a:r>
              <a:rPr lang="lv-LV" dirty="0"/>
              <a:t>Ietaupīt uz produktivitātes pieaugumu</a:t>
            </a:r>
          </a:p>
          <a:p>
            <a:r>
              <a:rPr lang="lv-LV" dirty="0"/>
              <a:t>Izraisīt nomales efektu:</a:t>
            </a:r>
          </a:p>
          <a:p>
            <a:pPr marL="571500" indent="-34925">
              <a:buFont typeface="Wingdings" panose="05000000000000000000" pitchFamily="2" charset="2"/>
              <a:buChar char="ü"/>
            </a:pPr>
            <a:r>
              <a:rPr lang="lv-LV" dirty="0"/>
              <a:t>Nomales zaudē dzīvesvietas pievilcību</a:t>
            </a:r>
          </a:p>
          <a:p>
            <a:pPr marL="571500" indent="-34925">
              <a:buFont typeface="Wingdings" panose="05000000000000000000" pitchFamily="2" charset="2"/>
              <a:buChar char="ü"/>
            </a:pPr>
            <a:r>
              <a:rPr lang="lv-LV" dirty="0"/>
              <a:t>Nomaļu iedzīvotāji emigrē</a:t>
            </a:r>
          </a:p>
          <a:p>
            <a:pPr marL="571500" indent="-34925">
              <a:buFont typeface="Wingdings" panose="05000000000000000000" pitchFamily="2" charset="2"/>
              <a:buChar char="ü"/>
            </a:pPr>
            <a:r>
              <a:rPr lang="lv-LV" dirty="0"/>
              <a:t>Dabas kapitāls netiek pilnībā izmantots</a:t>
            </a:r>
          </a:p>
          <a:p>
            <a:endParaRPr lang="lv-LV" dirty="0"/>
          </a:p>
        </p:txBody>
      </p:sp>
    </p:spTree>
    <p:extLst>
      <p:ext uri="{BB962C8B-B14F-4D97-AF65-F5344CB8AC3E}">
        <p14:creationId xmlns:p14="http://schemas.microsoft.com/office/powerpoint/2010/main" val="3106420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763FE-773E-4180-B995-A061810A4B93}"/>
              </a:ext>
            </a:extLst>
          </p:cNvPr>
          <p:cNvSpPr>
            <a:spLocks noGrp="1"/>
          </p:cNvSpPr>
          <p:nvPr>
            <p:ph type="title"/>
          </p:nvPr>
        </p:nvSpPr>
        <p:spPr/>
        <p:txBody>
          <a:bodyPr/>
          <a:lstStyle/>
          <a:p>
            <a:r>
              <a:rPr lang="lv-LV" dirty="0"/>
              <a:t>Sadarbība – cits mēroga ekonomijas iegūšanas veids</a:t>
            </a:r>
          </a:p>
        </p:txBody>
      </p:sp>
      <p:sp>
        <p:nvSpPr>
          <p:cNvPr id="3" name="Content Placeholder 2">
            <a:extLst>
              <a:ext uri="{FF2B5EF4-FFF2-40B4-BE49-F238E27FC236}">
                <a16:creationId xmlns:a16="http://schemas.microsoft.com/office/drawing/2014/main" id="{FAEBD4C9-A224-433B-BA38-F5EE5FF01B1B}"/>
              </a:ext>
            </a:extLst>
          </p:cNvPr>
          <p:cNvSpPr>
            <a:spLocks noGrp="1"/>
          </p:cNvSpPr>
          <p:nvPr>
            <p:ph idx="1"/>
          </p:nvPr>
        </p:nvSpPr>
        <p:spPr>
          <a:xfrm>
            <a:off x="685800" y="2899317"/>
            <a:ext cx="10396883" cy="2475268"/>
          </a:xfrm>
        </p:spPr>
        <p:txBody>
          <a:bodyPr/>
          <a:lstStyle/>
          <a:p>
            <a:r>
              <a:rPr lang="lv-LV" dirty="0"/>
              <a:t>Saglabājas patstāvīgs budžets: attīstības resursus teritorijai nevar atņemt</a:t>
            </a:r>
          </a:p>
          <a:p>
            <a:r>
              <a:rPr lang="lv-LV" dirty="0"/>
              <a:t>Kopīga plānošana un kopīga administrēšana vai kopīga uzņēmējdarbība saglabā mēroga ekonomijas pozitīvos efektus</a:t>
            </a:r>
          </a:p>
          <a:p>
            <a:r>
              <a:rPr lang="lv-LV" dirty="0"/>
              <a:t>Ir vajadzīgas prasmes kopīgi organizēt darbu un nepieciešama savstarpējā uzticība</a:t>
            </a:r>
          </a:p>
          <a:p>
            <a:endParaRPr lang="lv-LV" dirty="0"/>
          </a:p>
        </p:txBody>
      </p:sp>
    </p:spTree>
    <p:extLst>
      <p:ext uri="{BB962C8B-B14F-4D97-AF65-F5344CB8AC3E}">
        <p14:creationId xmlns:p14="http://schemas.microsoft.com/office/powerpoint/2010/main" val="1598305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763FE-773E-4180-B995-A061810A4B93}"/>
              </a:ext>
            </a:extLst>
          </p:cNvPr>
          <p:cNvSpPr>
            <a:spLocks noGrp="1"/>
          </p:cNvSpPr>
          <p:nvPr>
            <p:ph type="title"/>
          </p:nvPr>
        </p:nvSpPr>
        <p:spPr/>
        <p:txBody>
          <a:bodyPr/>
          <a:lstStyle/>
          <a:p>
            <a:r>
              <a:rPr lang="lv-LV" dirty="0"/>
              <a:t>1.Valstspilsēta – apkārtējais novads</a:t>
            </a:r>
          </a:p>
        </p:txBody>
      </p:sp>
      <p:sp>
        <p:nvSpPr>
          <p:cNvPr id="3" name="Content Placeholder 2">
            <a:extLst>
              <a:ext uri="{FF2B5EF4-FFF2-40B4-BE49-F238E27FC236}">
                <a16:creationId xmlns:a16="http://schemas.microsoft.com/office/drawing/2014/main" id="{FAEBD4C9-A224-433B-BA38-F5EE5FF01B1B}"/>
              </a:ext>
            </a:extLst>
          </p:cNvPr>
          <p:cNvSpPr>
            <a:spLocks noGrp="1"/>
          </p:cNvSpPr>
          <p:nvPr>
            <p:ph idx="1"/>
          </p:nvPr>
        </p:nvSpPr>
        <p:spPr>
          <a:xfrm>
            <a:off x="685800" y="2821260"/>
            <a:ext cx="10396883" cy="2553326"/>
          </a:xfrm>
        </p:spPr>
        <p:txBody>
          <a:bodyPr/>
          <a:lstStyle/>
          <a:p>
            <a:pPr marL="0" indent="0" algn="just">
              <a:buNone/>
            </a:pPr>
            <a:r>
              <a:rPr lang="lv-LV" dirty="0"/>
              <a:t>Sadarbība starp ārpus novada esošu administratīvo centru (valstspilsētu) un novadu. Daži sadarbības pienākumi ir jau iezīmēti likumā, taču šādas sadarbības pilnvērtīgi modeļi vēl tikai attīstīsies. Pati sadarbība jau ir uzsākta pirmsreformas pašvaldību izpildījumā, bet galvenās pārmaiņas sākās pēc pašvaldību vēlēšanām 2021.gada jūnijā.</a:t>
            </a:r>
          </a:p>
          <a:p>
            <a:endParaRPr lang="lv-LV" dirty="0"/>
          </a:p>
        </p:txBody>
      </p:sp>
    </p:spTree>
    <p:extLst>
      <p:ext uri="{BB962C8B-B14F-4D97-AF65-F5344CB8AC3E}">
        <p14:creationId xmlns:p14="http://schemas.microsoft.com/office/powerpoint/2010/main" val="3056115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763FE-773E-4180-B995-A061810A4B93}"/>
              </a:ext>
            </a:extLst>
          </p:cNvPr>
          <p:cNvSpPr>
            <a:spLocks noGrp="1"/>
          </p:cNvSpPr>
          <p:nvPr>
            <p:ph type="title"/>
          </p:nvPr>
        </p:nvSpPr>
        <p:spPr/>
        <p:txBody>
          <a:bodyPr/>
          <a:lstStyle/>
          <a:p>
            <a:r>
              <a:rPr lang="lv-LV" altLang="lv-LV" dirty="0"/>
              <a:t>2. Rīgas metropoles apvienība</a:t>
            </a:r>
            <a:endParaRPr lang="lv-LV" dirty="0"/>
          </a:p>
        </p:txBody>
      </p:sp>
      <p:sp>
        <p:nvSpPr>
          <p:cNvPr id="3" name="Content Placeholder 2">
            <a:extLst>
              <a:ext uri="{FF2B5EF4-FFF2-40B4-BE49-F238E27FC236}">
                <a16:creationId xmlns:a16="http://schemas.microsoft.com/office/drawing/2014/main" id="{FAEBD4C9-A224-433B-BA38-F5EE5FF01B1B}"/>
              </a:ext>
            </a:extLst>
          </p:cNvPr>
          <p:cNvSpPr>
            <a:spLocks noGrp="1"/>
          </p:cNvSpPr>
          <p:nvPr>
            <p:ph idx="1"/>
          </p:nvPr>
        </p:nvSpPr>
        <p:spPr>
          <a:xfrm>
            <a:off x="685800" y="2263698"/>
            <a:ext cx="10396883" cy="3110887"/>
          </a:xfrm>
        </p:spPr>
        <p:txBody>
          <a:bodyPr/>
          <a:lstStyle/>
          <a:p>
            <a:pPr marL="0" indent="0">
              <a:buNone/>
            </a:pPr>
            <a:r>
              <a:rPr lang="lv-LV" altLang="en-US" dirty="0"/>
              <a:t>Sadarbība Rīgas metropoles reģiona ietvaros. </a:t>
            </a:r>
          </a:p>
          <a:p>
            <a:pPr marL="0" indent="0" algn="just">
              <a:buNone/>
            </a:pPr>
            <a:r>
              <a:rPr lang="lv-LV" altLang="en-US" dirty="0"/>
              <a:t>Līdz šim galvaspilsēta piedalās sadarbībā Rīgas plānošanas reģiona ietvaros, taču Rīgas iestāšanās Pierīgas pašvaldību apvienībā, veidojot Rīgas un Pierīgas pašvaldību apvienību "Rīgas metropole", rada priekšnosacījumus ciešākai sadarbībai un atsevišķu funkciju kopīgai veikšanai</a:t>
            </a:r>
            <a:r>
              <a:rPr lang="lv-LV" altLang="en-US" dirty="0">
                <a:latin typeface="Times New Roman" panose="02020603050405020304" pitchFamily="18" charset="0"/>
                <a:cs typeface="Times New Roman" panose="02020603050405020304" pitchFamily="18" charset="0"/>
              </a:rPr>
              <a:t>.</a:t>
            </a:r>
            <a:endParaRPr lang="en-GB" altLang="en-US" dirty="0">
              <a:latin typeface="Times New Roman" panose="02020603050405020304" pitchFamily="18" charset="0"/>
              <a:cs typeface="Calibri" panose="020F0502020204030204" pitchFamily="34" charset="0"/>
            </a:endParaRPr>
          </a:p>
          <a:p>
            <a:endParaRPr lang="lv-LV" dirty="0"/>
          </a:p>
        </p:txBody>
      </p:sp>
    </p:spTree>
    <p:extLst>
      <p:ext uri="{BB962C8B-B14F-4D97-AF65-F5344CB8AC3E}">
        <p14:creationId xmlns:p14="http://schemas.microsoft.com/office/powerpoint/2010/main" val="5253442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763FE-773E-4180-B995-A061810A4B93}"/>
              </a:ext>
            </a:extLst>
          </p:cNvPr>
          <p:cNvSpPr>
            <a:spLocks noGrp="1"/>
          </p:cNvSpPr>
          <p:nvPr>
            <p:ph type="title"/>
          </p:nvPr>
        </p:nvSpPr>
        <p:spPr/>
        <p:txBody>
          <a:bodyPr/>
          <a:lstStyle/>
          <a:p>
            <a:r>
              <a:rPr lang="lv-LV" altLang="lv-LV" dirty="0"/>
              <a:t>3. Administratīvais reģions</a:t>
            </a:r>
            <a:endParaRPr lang="lv-LV" dirty="0"/>
          </a:p>
        </p:txBody>
      </p:sp>
      <p:sp>
        <p:nvSpPr>
          <p:cNvPr id="3" name="Content Placeholder 2">
            <a:extLst>
              <a:ext uri="{FF2B5EF4-FFF2-40B4-BE49-F238E27FC236}">
                <a16:creationId xmlns:a16="http://schemas.microsoft.com/office/drawing/2014/main" id="{FAEBD4C9-A224-433B-BA38-F5EE5FF01B1B}"/>
              </a:ext>
            </a:extLst>
          </p:cNvPr>
          <p:cNvSpPr>
            <a:spLocks noGrp="1"/>
          </p:cNvSpPr>
          <p:nvPr>
            <p:ph idx="1"/>
          </p:nvPr>
        </p:nvSpPr>
        <p:spPr>
          <a:xfrm>
            <a:off x="685800" y="2263698"/>
            <a:ext cx="10396883" cy="3110887"/>
          </a:xfrm>
        </p:spPr>
        <p:txBody>
          <a:bodyPr/>
          <a:lstStyle/>
          <a:p>
            <a:pPr marL="0" indent="0">
              <a:buNone/>
            </a:pPr>
            <a:r>
              <a:rPr lang="lv-LV" altLang="en-US" dirty="0"/>
              <a:t>Sadarbība administratīvā reģiona ietvaros. </a:t>
            </a:r>
          </a:p>
          <a:p>
            <a:pPr marL="0" indent="0" algn="just">
              <a:buNone/>
            </a:pPr>
            <a:r>
              <a:rPr lang="lv-LV" altLang="en-US" dirty="0"/>
              <a:t>Administratīvo teritoriju un apdzīvotu vietu likumā (ATAVL) ir uzdots reģionus izveidot. Likumprojektā ir iecere reorganizēt plānošanas reģionus un vairāk iesaistīt valsts tiešās pārvaldes iestādes un amatpersonas, veidojot atšķirīgu un ciešāku valsts un pašvaldību, kā arī pašvaldību sadarbības platformu.</a:t>
            </a:r>
            <a:endParaRPr lang="en-GB" altLang="en-US" dirty="0"/>
          </a:p>
          <a:p>
            <a:endParaRPr lang="lv-LV" dirty="0"/>
          </a:p>
        </p:txBody>
      </p:sp>
    </p:spTree>
    <p:extLst>
      <p:ext uri="{BB962C8B-B14F-4D97-AF65-F5344CB8AC3E}">
        <p14:creationId xmlns:p14="http://schemas.microsoft.com/office/powerpoint/2010/main" val="3811460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763FE-773E-4180-B995-A061810A4B93}"/>
              </a:ext>
            </a:extLst>
          </p:cNvPr>
          <p:cNvSpPr>
            <a:spLocks noGrp="1"/>
          </p:cNvSpPr>
          <p:nvPr>
            <p:ph type="title"/>
          </p:nvPr>
        </p:nvSpPr>
        <p:spPr/>
        <p:txBody>
          <a:bodyPr/>
          <a:lstStyle/>
          <a:p>
            <a:r>
              <a:rPr lang="lv-LV" dirty="0"/>
              <a:t>4. Latviešu vēsturiskā zeme</a:t>
            </a:r>
          </a:p>
        </p:txBody>
      </p:sp>
      <p:sp>
        <p:nvSpPr>
          <p:cNvPr id="3" name="Content Placeholder 2">
            <a:extLst>
              <a:ext uri="{FF2B5EF4-FFF2-40B4-BE49-F238E27FC236}">
                <a16:creationId xmlns:a16="http://schemas.microsoft.com/office/drawing/2014/main" id="{FAEBD4C9-A224-433B-BA38-F5EE5FF01B1B}"/>
              </a:ext>
            </a:extLst>
          </p:cNvPr>
          <p:cNvSpPr>
            <a:spLocks noGrp="1"/>
          </p:cNvSpPr>
          <p:nvPr>
            <p:ph idx="1"/>
          </p:nvPr>
        </p:nvSpPr>
        <p:spPr/>
        <p:txBody>
          <a:bodyPr/>
          <a:lstStyle/>
          <a:p>
            <a:pPr marL="0" indent="0">
              <a:buNone/>
            </a:pPr>
            <a:r>
              <a:rPr lang="lv-LV" altLang="en-US" sz="2000" dirty="0"/>
              <a:t>Sadarbība latviešu vēsturisko zemju ietvaros. </a:t>
            </a:r>
          </a:p>
          <a:p>
            <a:pPr marL="0" indent="0" algn="just">
              <a:buNone/>
            </a:pPr>
            <a:r>
              <a:rPr lang="lv-LV" altLang="en-US" sz="2000" dirty="0"/>
              <a:t>Šo zemju teritorijas attiecīgajā likumprojektā nesakrīt ar administratīvajiem reģioniem, taču šo zemju ietvaros ir skaidri iezīmēta kultūrvēsturiskā mantojuma saglabāšanas un attīstības funkcija – reģionālā mērogā </a:t>
            </a:r>
            <a:r>
              <a:rPr lang="lv-LV" altLang="en-US" sz="2000" dirty="0" err="1"/>
              <a:t>sentautu</a:t>
            </a:r>
            <a:r>
              <a:rPr lang="lv-LV" altLang="en-US" sz="2000" dirty="0"/>
              <a:t> teritorijas rosina jaunu </a:t>
            </a:r>
            <a:r>
              <a:rPr lang="lv-LV" altLang="en-US" sz="2000" dirty="0" err="1"/>
              <a:t>Eiroreģionu</a:t>
            </a:r>
            <a:r>
              <a:rPr lang="lv-LV" altLang="en-US" sz="2000" dirty="0"/>
              <a:t> veidošanas iespēju sēļiem un zemgaļiem, arī līviem. Vietējā mērogā vēsturiskajā zemē paredzēts atbalstīt vietējās </a:t>
            </a:r>
            <a:r>
              <a:rPr lang="lv-LV" altLang="en-US" sz="2000" dirty="0" err="1"/>
              <a:t>kultūrtelpas</a:t>
            </a:r>
            <a:r>
              <a:rPr lang="lv-LV" altLang="en-US" sz="2000" dirty="0"/>
              <a:t>, kuru attīstībā paveras jaunas sadarbības iespējas starp pašvaldībām.</a:t>
            </a:r>
            <a:endParaRPr lang="en-GB" altLang="en-US" sz="2000" dirty="0"/>
          </a:p>
          <a:p>
            <a:endParaRPr lang="lv-LV" dirty="0"/>
          </a:p>
        </p:txBody>
      </p:sp>
    </p:spTree>
    <p:extLst>
      <p:ext uri="{BB962C8B-B14F-4D97-AF65-F5344CB8AC3E}">
        <p14:creationId xmlns:p14="http://schemas.microsoft.com/office/powerpoint/2010/main" val="883178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763FE-773E-4180-B995-A061810A4B93}"/>
              </a:ext>
            </a:extLst>
          </p:cNvPr>
          <p:cNvSpPr>
            <a:spLocks noGrp="1"/>
          </p:cNvSpPr>
          <p:nvPr>
            <p:ph type="title"/>
          </p:nvPr>
        </p:nvSpPr>
        <p:spPr/>
        <p:txBody>
          <a:bodyPr/>
          <a:lstStyle/>
          <a:p>
            <a:r>
              <a:rPr lang="lv-LV" altLang="lv-LV" dirty="0"/>
              <a:t>5. Novada pilsētas un pagasti</a:t>
            </a:r>
            <a:endParaRPr lang="lv-LV" dirty="0"/>
          </a:p>
        </p:txBody>
      </p:sp>
      <p:sp>
        <p:nvSpPr>
          <p:cNvPr id="3" name="Content Placeholder 2">
            <a:extLst>
              <a:ext uri="{FF2B5EF4-FFF2-40B4-BE49-F238E27FC236}">
                <a16:creationId xmlns:a16="http://schemas.microsoft.com/office/drawing/2014/main" id="{FAEBD4C9-A224-433B-BA38-F5EE5FF01B1B}"/>
              </a:ext>
            </a:extLst>
          </p:cNvPr>
          <p:cNvSpPr>
            <a:spLocks noGrp="1"/>
          </p:cNvSpPr>
          <p:nvPr>
            <p:ph idx="1"/>
          </p:nvPr>
        </p:nvSpPr>
        <p:spPr/>
        <p:txBody>
          <a:bodyPr/>
          <a:lstStyle/>
          <a:p>
            <a:pPr marL="0" indent="0" algn="just">
              <a:buNone/>
            </a:pPr>
            <a:r>
              <a:rPr lang="lv-LV" altLang="en-US" sz="2000" dirty="0"/>
              <a:t>Sadarbība viena novada ietvaros starp novada pagastiem un novada pilsētām. </a:t>
            </a:r>
          </a:p>
          <a:p>
            <a:pPr marL="0" indent="0" algn="just">
              <a:buNone/>
            </a:pPr>
            <a:r>
              <a:rPr lang="lv-LV" altLang="en-US" sz="2000" dirty="0"/>
              <a:t>ATR pavadošā jaunā Pašvaldību likumprojekta redakcija paredz </a:t>
            </a:r>
            <a:r>
              <a:rPr lang="lv-LV" altLang="en-US" sz="2000" b="1" dirty="0">
                <a:solidFill>
                  <a:srgbClr val="FF0000"/>
                </a:solidFill>
              </a:rPr>
              <a:t>iedzīvotāju padomju </a:t>
            </a:r>
            <a:r>
              <a:rPr lang="lv-LV" altLang="en-US" sz="2000" dirty="0"/>
              <a:t>ievēlēšanu novada teritorijas pārvaldes vienībās, kuras noteiktas ATAVL pielikumā. Šīm vienībām paredzēta pieaugoša loma vietējo interešu pārstāvniecībai novada domē. neizbēgami radīsies jautājums par novada iekšējo sadarbības attīstību</a:t>
            </a:r>
            <a:endParaRPr lang="lv-LV" dirty="0"/>
          </a:p>
        </p:txBody>
      </p:sp>
    </p:spTree>
    <p:extLst>
      <p:ext uri="{BB962C8B-B14F-4D97-AF65-F5344CB8AC3E}">
        <p14:creationId xmlns:p14="http://schemas.microsoft.com/office/powerpoint/2010/main" val="26010774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763FE-773E-4180-B995-A061810A4B93}"/>
              </a:ext>
            </a:extLst>
          </p:cNvPr>
          <p:cNvSpPr>
            <a:spLocks noGrp="1"/>
          </p:cNvSpPr>
          <p:nvPr>
            <p:ph type="title"/>
          </p:nvPr>
        </p:nvSpPr>
        <p:spPr/>
        <p:txBody>
          <a:bodyPr/>
          <a:lstStyle/>
          <a:p>
            <a:r>
              <a:rPr lang="lv-LV" altLang="lv-LV" dirty="0"/>
              <a:t>6. Deleģējuma līguma iestāde </a:t>
            </a:r>
            <a:endParaRPr lang="lv-LV" dirty="0"/>
          </a:p>
        </p:txBody>
      </p:sp>
      <p:sp>
        <p:nvSpPr>
          <p:cNvPr id="3" name="Content Placeholder 2">
            <a:extLst>
              <a:ext uri="{FF2B5EF4-FFF2-40B4-BE49-F238E27FC236}">
                <a16:creationId xmlns:a16="http://schemas.microsoft.com/office/drawing/2014/main" id="{FAEBD4C9-A224-433B-BA38-F5EE5FF01B1B}"/>
              </a:ext>
            </a:extLst>
          </p:cNvPr>
          <p:cNvSpPr>
            <a:spLocks noGrp="1"/>
          </p:cNvSpPr>
          <p:nvPr>
            <p:ph idx="1"/>
          </p:nvPr>
        </p:nvSpPr>
        <p:spPr>
          <a:xfrm>
            <a:off x="685800" y="2263698"/>
            <a:ext cx="10396883" cy="3110887"/>
          </a:xfrm>
        </p:spPr>
        <p:txBody>
          <a:bodyPr/>
          <a:lstStyle/>
          <a:p>
            <a:pPr marL="0" indent="0">
              <a:buNone/>
            </a:pPr>
            <a:r>
              <a:rPr lang="lv-LV" altLang="en-US" dirty="0"/>
              <a:t>Sadarbības iestāde, kas balstās uz deleģējuma līgumu. </a:t>
            </a:r>
          </a:p>
          <a:p>
            <a:pPr marL="0" indent="0" algn="just">
              <a:buNone/>
            </a:pPr>
            <a:r>
              <a:rPr lang="lv-LV" altLang="en-US" dirty="0"/>
              <a:t>Šādu iestāžu (būvvaldes, pašvaldību policijas un citos gadījumos) tiek plaši lietota, bet pēcreformas situācija var atklāt jaunas nianses šīs sekmīgās sadarbības formas pielietojumā. Šāda iestāde ir padota vienas pašvaldības vadībai, bet īsteno vairāku pašvaldību funkcijas un juridiski darbojas vairāku pašvaldību vārdā</a:t>
            </a:r>
            <a:endParaRPr lang="lv-LV" dirty="0"/>
          </a:p>
        </p:txBody>
      </p:sp>
    </p:spTree>
    <p:extLst>
      <p:ext uri="{BB962C8B-B14F-4D97-AF65-F5344CB8AC3E}">
        <p14:creationId xmlns:p14="http://schemas.microsoft.com/office/powerpoint/2010/main" val="191643766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ain Event">
  <a:themeElements>
    <a:clrScheme name="Custom 5">
      <a:dk1>
        <a:srgbClr val="000000"/>
      </a:dk1>
      <a:lt1>
        <a:srgbClr val="FFFFFF"/>
      </a:lt1>
      <a:dk2>
        <a:srgbClr val="424242"/>
      </a:dk2>
      <a:lt2>
        <a:srgbClr val="C8C8C8"/>
      </a:lt2>
      <a:accent1>
        <a:srgbClr val="880000"/>
      </a:accent1>
      <a:accent2>
        <a:srgbClr val="A6987D"/>
      </a:accent2>
      <a:accent3>
        <a:srgbClr val="7F9A71"/>
      </a:accent3>
      <a:accent4>
        <a:srgbClr val="64969F"/>
      </a:accent4>
      <a:accent5>
        <a:srgbClr val="9B75B2"/>
      </a:accent5>
      <a:accent6>
        <a:srgbClr val="80737A"/>
      </a:accent6>
      <a:hlink>
        <a:srgbClr val="F21213"/>
      </a:hlink>
      <a:folHlink>
        <a:srgbClr val="B6A394"/>
      </a:folHlink>
    </a:clrScheme>
    <a:fontScheme name="Main Event">
      <a:majorFont>
        <a:latin typeface="Impact" panose="020B080603090205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Impact" panose="020B080603090205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in Event">
      <a:fillStyleLst>
        <a:solidFill>
          <a:schemeClr val="phClr"/>
        </a:solidFill>
        <a:solidFill>
          <a:schemeClr val="phClr">
            <a:tint val="69000"/>
            <a:satMod val="105000"/>
            <a:lumMod val="110000"/>
          </a:schemeClr>
        </a:solidFill>
        <a:blipFill>
          <a:blip xmlns:r="http://schemas.openxmlformats.org/officeDocument/2006/relationships" r:embed="rId1">
            <a:duotone>
              <a:schemeClr val="phClr">
                <a:shade val="88000"/>
                <a:lumMod val="88000"/>
              </a:schemeClr>
              <a:schemeClr val="phClr"/>
            </a:duotone>
          </a:blip>
          <a:tile tx="0" ty="0" sx="100000" sy="100000" flip="none" algn="tl"/>
        </a:blipFill>
      </a:fillStyleLst>
      <a:lnStyleLst>
        <a:ln w="9525" cap="flat" cmpd="sng" algn="ctr">
          <a:solidFill>
            <a:schemeClr val="phClr">
              <a:shade val="60000"/>
            </a:scheme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25400" dist="127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88000"/>
              </a:schemeClr>
            </a:gs>
          </a:gsLst>
          <a:lin ang="5400000" scaled="0"/>
        </a:gradFill>
        <a:blipFill>
          <a:blip xmlns:r="http://schemas.openxmlformats.org/officeDocument/2006/relationships" r:embed="rId2">
            <a:duotone>
              <a:schemeClr val="phClr">
                <a:shade val="48000"/>
                <a:satMod val="110000"/>
                <a:lumMod val="40000"/>
              </a:schemeClr>
              <a:schemeClr val="phClr">
                <a:tint val="90000"/>
                <a:lumMod val="106000"/>
              </a:schemeClr>
            </a:duotone>
          </a:blip>
          <a:stretch/>
        </a:blipFill>
      </a:bgFillStyleLst>
    </a:fmtScheme>
  </a:themeElements>
  <a:objectDefaults/>
  <a:extraClrSchemeLst/>
  <a:extLst>
    <a:ext uri="{05A4C25C-085E-4340-85A3-A5531E510DB2}">
      <thm15:themeFamily xmlns:thm15="http://schemas.microsoft.com/office/thememl/2012/main" name="LPS_PP_paraugs  -  Read-Only" id="{B865E3EF-F2DB-4909-BACA-B4BD49DD4572}" vid="{C3F24889-0CBE-4A5F-BFCE-ECEA309B9D9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LPS_PP_paraugs</Template>
  <TotalTime>41</TotalTime>
  <Words>698</Words>
  <Application>Microsoft Office PowerPoint</Application>
  <PresentationFormat>Widescreen</PresentationFormat>
  <Paragraphs>48</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Calibri Light</vt:lpstr>
      <vt:lpstr>Impact</vt:lpstr>
      <vt:lpstr>Times New Roman</vt:lpstr>
      <vt:lpstr>Wingdings</vt:lpstr>
      <vt:lpstr>Main Event</vt:lpstr>
      <vt:lpstr>Pašvaldību sadarbības jaunās iespējas  Māris Pūķis LPS vecākais padomnieks, Dr.phys., Dr.oec.   2021.gada 16.septembrī </vt:lpstr>
      <vt:lpstr>Mēroga ekonomija</vt:lpstr>
      <vt:lpstr>Sadarbība – cits mēroga ekonomijas iegūšanas veids</vt:lpstr>
      <vt:lpstr>1.Valstspilsēta – apkārtējais novads</vt:lpstr>
      <vt:lpstr>2. Rīgas metropoles apvienība</vt:lpstr>
      <vt:lpstr>3. Administratīvais reģions</vt:lpstr>
      <vt:lpstr>4. Latviešu vēsturiskā zeme</vt:lpstr>
      <vt:lpstr>5. Novada pilsētas un pagasti</vt:lpstr>
      <vt:lpstr>6. Deleģējuma līguma iestāde </vt:lpstr>
      <vt:lpstr>7. Dibinājuma līgums</vt:lpstr>
      <vt:lpstr>8. Komercsabiedrība</vt:lpstr>
      <vt:lpstr>9. Biedrība </vt:lpstr>
      <vt:lpstr>10. Plānošanas reģions</vt:lpstr>
      <vt:lpstr>Projekta ietvaros</vt:lpstr>
      <vt:lpstr>Paldies!  maris@lps.lv +371-29197602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virsraksts  vārds, uzvārds</dc:title>
  <dc:creator>Ligita Pudža</dc:creator>
  <cp:lastModifiedBy>Ligita Pudža</cp:lastModifiedBy>
  <cp:revision>1</cp:revision>
  <dcterms:created xsi:type="dcterms:W3CDTF">2021-09-15T20:02:23Z</dcterms:created>
  <dcterms:modified xsi:type="dcterms:W3CDTF">2021-09-15T20:43:50Z</dcterms:modified>
</cp:coreProperties>
</file>